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2" r:id="rId5"/>
    <p:sldId id="261" r:id="rId6"/>
    <p:sldId id="259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5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98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39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3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15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4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330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79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5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70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014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436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1AB662-0721-BD34-6651-853BFB1030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Périmètre et aire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6E1C056-4DD8-5648-2000-D246270D6E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472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7EF39D-2C56-17EC-9D55-A9173EEA5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Consignes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8DA2A7-B541-7F4F-27CB-6C587DEDA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L’unité d’aire est le carreau</a:t>
            </a:r>
          </a:p>
          <a:p>
            <a:r>
              <a:rPr lang="fr-FR" dirty="0"/>
              <a:t>L’unité de longueur est la longueur du côté d’un carreau.</a:t>
            </a:r>
          </a:p>
        </p:txBody>
      </p:sp>
    </p:spTree>
    <p:extLst>
      <p:ext uri="{BB962C8B-B14F-4D97-AF65-F5344CB8AC3E}">
        <p14:creationId xmlns:p14="http://schemas.microsoft.com/office/powerpoint/2010/main" val="103633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B986CCF-3AFB-D3EB-EAA7-8EBECE6F6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>
                <a:solidFill>
                  <a:schemeClr val="tx1">
                    <a:lumMod val="85000"/>
                    <a:lumOff val="15000"/>
                  </a:schemeClr>
                </a:solidFill>
              </a:rPr>
              <a:t>Quel est le périmètre de la figure ?</a:t>
            </a:r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3152B899-5327-61E2-603B-D2AB3AF98B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4512" y="640081"/>
            <a:ext cx="6851190" cy="5054156"/>
          </a:xfrm>
          <a:prstGeom prst="rect">
            <a:avLst/>
          </a:prstGeom>
        </p:spPr>
      </p:pic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2285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374695-705F-C17B-2A4D-7D0DA6B21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>
                <a:solidFill>
                  <a:schemeClr val="tx1">
                    <a:lumMod val="85000"/>
                    <a:lumOff val="15000"/>
                  </a:schemeClr>
                </a:solidFill>
              </a:rPr>
              <a:t>Quelle est l’aire de la figure ?</a:t>
            </a:r>
          </a:p>
        </p:txBody>
      </p:sp>
      <p:pic>
        <p:nvPicPr>
          <p:cNvPr id="6" name="Espace réservé du contenu 8">
            <a:extLst>
              <a:ext uri="{FF2B5EF4-FFF2-40B4-BE49-F238E27FC236}">
                <a16:creationId xmlns:a16="http://schemas.microsoft.com/office/drawing/2014/main" id="{39D1D5A2-BFCD-5FA4-E2FD-81CB423273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4512" y="640081"/>
            <a:ext cx="6851190" cy="5054156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3820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AE6C737-FF55-4064-94B7-0B21D2EB6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B986CCF-3AFB-D3EB-EAA7-8EBECE6F6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0000" y="639097"/>
            <a:ext cx="4813072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800">
                <a:solidFill>
                  <a:schemeClr val="tx1">
                    <a:lumMod val="85000"/>
                    <a:lumOff val="15000"/>
                  </a:schemeClr>
                </a:solidFill>
              </a:rPr>
              <a:t>Quel</a:t>
            </a:r>
            <a:r>
              <a:rPr lang="en-US" sz="6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800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sz="6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le </a:t>
            </a:r>
            <a:r>
              <a:rPr lang="en-US" sz="6800">
                <a:solidFill>
                  <a:schemeClr val="tx1">
                    <a:lumMod val="85000"/>
                    <a:lumOff val="15000"/>
                  </a:schemeClr>
                </a:solidFill>
              </a:rPr>
              <a:t>périmètre</a:t>
            </a:r>
            <a:r>
              <a:rPr lang="en-US" sz="6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 la figure ?</a:t>
            </a:r>
          </a:p>
        </p:txBody>
      </p:sp>
      <p:pic>
        <p:nvPicPr>
          <p:cNvPr id="5" name="Espace réservé du contenu 4" descr="Une image contenant ligne, Symétrie, carré, motif&#10;&#10;Description générée automatiquement">
            <a:extLst>
              <a:ext uri="{FF2B5EF4-FFF2-40B4-BE49-F238E27FC236}">
                <a16:creationId xmlns:a16="http://schemas.microsoft.com/office/drawing/2014/main" id="{B1174704-DCD3-BF34-36C1-3C8A1D5470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999" y="1157423"/>
            <a:ext cx="5462001" cy="4019472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5B1DD8-6224-4137-8621-32982B00F9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8218D9F-38B6-4AE0-9051-5434D19A5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3DCA99-84AF-487A-BF72-91C5FA6B0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9477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AE6C737-FF55-4064-94B7-0B21D2EB6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374695-705F-C17B-2A4D-7D0DA6B21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0000" y="639097"/>
            <a:ext cx="4813072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>
                <a:solidFill>
                  <a:schemeClr val="tx1">
                    <a:lumMod val="85000"/>
                    <a:lumOff val="15000"/>
                  </a:schemeClr>
                </a:solidFill>
              </a:rPr>
              <a:t>Quelle est l’aire de la figure ?</a:t>
            </a:r>
          </a:p>
        </p:txBody>
      </p:sp>
      <p:pic>
        <p:nvPicPr>
          <p:cNvPr id="5" name="Espace réservé du contenu 4" descr="Une image contenant ligne, Symétrie, carré, motif&#10;&#10;Description générée automatiquement">
            <a:extLst>
              <a:ext uri="{FF2B5EF4-FFF2-40B4-BE49-F238E27FC236}">
                <a16:creationId xmlns:a16="http://schemas.microsoft.com/office/drawing/2014/main" id="{1B2A563D-4C36-FDBA-A215-253E925F0E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999" y="1157423"/>
            <a:ext cx="5462001" cy="4019472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5B1DD8-6224-4137-8621-32982B00F9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8218D9F-38B6-4AE0-9051-5434D19A5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3DCA99-84AF-487A-BF72-91C5FA6B0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576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DC34A4-5490-358D-93A3-84254B521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CFAD13-1EB5-A63F-BC16-0AA60BC05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P= 12 et A = 8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F443649-5C9C-32DA-BADD-74F37496EB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P = 16 et A = 7</a:t>
            </a:r>
          </a:p>
        </p:txBody>
      </p:sp>
      <p:pic>
        <p:nvPicPr>
          <p:cNvPr id="7" name="Espace réservé du contenu 8">
            <a:extLst>
              <a:ext uri="{FF2B5EF4-FFF2-40B4-BE49-F238E27FC236}">
                <a16:creationId xmlns:a16="http://schemas.microsoft.com/office/drawing/2014/main" id="{9361E721-EC81-21F2-7C48-F47170CDE64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77419" y="2851288"/>
            <a:ext cx="2789162" cy="2057578"/>
          </a:xfrm>
          <a:prstGeom prst="rect">
            <a:avLst/>
          </a:prstGeom>
        </p:spPr>
      </p:pic>
      <p:pic>
        <p:nvPicPr>
          <p:cNvPr id="8" name="Espace réservé du contenu 4" descr="Une image contenant ligne, Symétrie, carré, motif&#10;&#10;Description générée automatiquement">
            <a:extLst>
              <a:ext uri="{FF2B5EF4-FFF2-40B4-BE49-F238E27FC236}">
                <a16:creationId xmlns:a16="http://schemas.microsoft.com/office/drawing/2014/main" id="{3C3C215A-1055-5C79-C9AE-5253EE1ED5D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217920" y="2691026"/>
            <a:ext cx="2972058" cy="21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344428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</TotalTime>
  <Words>65</Words>
  <Application>Microsoft Office PowerPoint</Application>
  <PresentationFormat>Grand écran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Rétrospective</vt:lpstr>
      <vt:lpstr>Périmètre et aire</vt:lpstr>
      <vt:lpstr>Consignes</vt:lpstr>
      <vt:lpstr>Quel est le périmètre de la figure ?</vt:lpstr>
      <vt:lpstr>Quelle est l’aire de la figure ?</vt:lpstr>
      <vt:lpstr>Quel est le périmètre de la figure ?</vt:lpstr>
      <vt:lpstr>Quelle est l’aire de la figure ?</vt:lpstr>
      <vt:lpstr>Correction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Périmètre et aire</dc:title>
  <dc:creator>cécile nigon</dc:creator>
  <cp:lastModifiedBy>cécile nigon</cp:lastModifiedBy>
  <cp:revision>1</cp:revision>
  <dcterms:created xsi:type="dcterms:W3CDTF">2023-06-30T19:03:32Z</dcterms:created>
  <dcterms:modified xsi:type="dcterms:W3CDTF">2023-06-30T19:22:40Z</dcterms:modified>
</cp:coreProperties>
</file>