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4" r:id="rId5"/>
    <p:sldId id="261" r:id="rId6"/>
    <p:sldId id="259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5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198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394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5328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215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4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330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5792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55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9701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014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DB888A6-2605-47EB-A3FE-F169DA958F6F}" type="datetimeFigureOut">
              <a:rPr lang="fr-FR" smtClean="0"/>
              <a:t>30/06/2023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A193E57-AC68-46B7-B64A-B64E0A56B6C6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9436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1AB662-0721-BD34-6651-853BFB1030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Périmètre et aire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6E1C056-4DD8-5648-2000-D246270D6E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6472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7EF39D-2C56-17EC-9D55-A9173EEA5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Consignes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88DA2A7-B541-7F4F-27CB-6C587DEDA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L’unité d’aire est le carreau</a:t>
            </a:r>
          </a:p>
          <a:p>
            <a:r>
              <a:rPr lang="fr-FR" dirty="0"/>
              <a:t>L’unité de longueur est la longueur du côté d’un carreau.</a:t>
            </a:r>
          </a:p>
        </p:txBody>
      </p:sp>
    </p:spTree>
    <p:extLst>
      <p:ext uri="{BB962C8B-B14F-4D97-AF65-F5344CB8AC3E}">
        <p14:creationId xmlns:p14="http://schemas.microsoft.com/office/powerpoint/2010/main" val="1036338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67" name="Rectangle 66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B986CCF-3AFB-D3EB-EAA7-8EBECE6F6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>
                <a:solidFill>
                  <a:schemeClr val="tx1">
                    <a:lumMod val="85000"/>
                    <a:lumOff val="15000"/>
                  </a:schemeClr>
                </a:solidFill>
              </a:rPr>
              <a:t>Quel est le périmètre de la figure ?</a:t>
            </a:r>
          </a:p>
        </p:txBody>
      </p:sp>
      <p:pic>
        <p:nvPicPr>
          <p:cNvPr id="17" name="Espace réservé du contenu 16">
            <a:extLst>
              <a:ext uri="{FF2B5EF4-FFF2-40B4-BE49-F238E27FC236}">
                <a16:creationId xmlns:a16="http://schemas.microsoft.com/office/drawing/2014/main" id="{F98D7B37-3352-0D57-B63B-7C04D6C78F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999" y="1067574"/>
            <a:ext cx="6912217" cy="4199170"/>
          </a:xfrm>
          <a:prstGeom prst="rect">
            <a:avLst/>
          </a:prstGeom>
        </p:spPr>
      </p:pic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72285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374695-705F-C17B-2A4D-7D0DA6B21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>
                <a:solidFill>
                  <a:schemeClr val="tx1">
                    <a:lumMod val="85000"/>
                    <a:lumOff val="15000"/>
                  </a:schemeClr>
                </a:solidFill>
              </a:rPr>
              <a:t>Quelle est l’aire de la figure ?</a:t>
            </a:r>
          </a:p>
        </p:txBody>
      </p:sp>
      <p:pic>
        <p:nvPicPr>
          <p:cNvPr id="6" name="Espace réservé du contenu 16">
            <a:extLst>
              <a:ext uri="{FF2B5EF4-FFF2-40B4-BE49-F238E27FC236}">
                <a16:creationId xmlns:a16="http://schemas.microsoft.com/office/drawing/2014/main" id="{7CD2B9FB-6DEA-4DCB-2EC7-5BC064EFAF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3999" y="1067574"/>
            <a:ext cx="6912217" cy="419917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5214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B986CCF-3AFB-D3EB-EAA7-8EBECE6F6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>
                <a:solidFill>
                  <a:schemeClr val="tx1">
                    <a:lumMod val="85000"/>
                    <a:lumOff val="15000"/>
                  </a:schemeClr>
                </a:solidFill>
              </a:rPr>
              <a:t>Quel est le périmètre de la figure ?</a:t>
            </a: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C60B48B4-D262-F98E-BC11-F91844C82E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4112" y="640081"/>
            <a:ext cx="4851990" cy="5054156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9477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4E4490D0-3672-446A-AC12-B4830333BD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9CB82C2-DF65-4EC1-8280-F201D50F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E1D4427-852B-4B37-8E76-0E9F1810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FA4CD5CB-D209-4D70-8CA4-629731C59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1374695-705F-C17B-2A4D-7D0DA6B21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41110" y="639097"/>
            <a:ext cx="3401961" cy="368601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>
                <a:solidFill>
                  <a:schemeClr val="tx1">
                    <a:lumMod val="85000"/>
                    <a:lumOff val="15000"/>
                  </a:schemeClr>
                </a:solidFill>
              </a:rPr>
              <a:t>Quelle est l’aire de la figure ?</a:t>
            </a:r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FC133527-E8EC-ABC7-82DB-A7C447EC18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4112" y="640081"/>
            <a:ext cx="4851990" cy="5054156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C6A2BAE-B461-4B55-8E1F-0722ABDD1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09305" y="4343400"/>
            <a:ext cx="320040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>
            <a:extLst>
              <a:ext uri="{FF2B5EF4-FFF2-40B4-BE49-F238E27FC236}">
                <a16:creationId xmlns:a16="http://schemas.microsoft.com/office/drawing/2014/main" id="{B4C27B90-DF2B-4D00-BA07-18ED774CD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93ACC25-C262-417A-8AA9-0641C772BD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9576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DC34A4-5490-358D-93A3-84254B521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Correction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8CFAD13-1EB5-A63F-BC16-0AA60BC05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P= 18 et A = 18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F443649-5C9C-32DA-BADD-74F37496EB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r-FR" dirty="0"/>
              <a:t>P = 28 et A = 14</a:t>
            </a:r>
          </a:p>
        </p:txBody>
      </p:sp>
      <p:pic>
        <p:nvPicPr>
          <p:cNvPr id="12" name="Espace réservé du contenu 11">
            <a:extLst>
              <a:ext uri="{FF2B5EF4-FFF2-40B4-BE49-F238E27FC236}">
                <a16:creationId xmlns:a16="http://schemas.microsoft.com/office/drawing/2014/main" id="{C3532AFD-8E69-297D-F33B-FA525BDD9A78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7063735" y="2582863"/>
            <a:ext cx="3246130" cy="3378200"/>
          </a:xfrm>
        </p:spPr>
      </p:pic>
      <p:pic>
        <p:nvPicPr>
          <p:cNvPr id="15" name="Espace réservé du contenu 16">
            <a:extLst>
              <a:ext uri="{FF2B5EF4-FFF2-40B4-BE49-F238E27FC236}">
                <a16:creationId xmlns:a16="http://schemas.microsoft.com/office/drawing/2014/main" id="{C07B7016-16E6-5D1B-E948-0FF26C9E0C9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337276" y="2919296"/>
            <a:ext cx="4458086" cy="2705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344428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Nuances de gri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22</TotalTime>
  <Words>65</Words>
  <Application>Microsoft Office PowerPoint</Application>
  <PresentationFormat>Grand écran</PresentationFormat>
  <Paragraphs>11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Rétrospective</vt:lpstr>
      <vt:lpstr>Périmètre et aire</vt:lpstr>
      <vt:lpstr>Consignes</vt:lpstr>
      <vt:lpstr>Quel est le périmètre de la figure ?</vt:lpstr>
      <vt:lpstr>Quelle est l’aire de la figure ?</vt:lpstr>
      <vt:lpstr>Quel est le périmètre de la figure ?</vt:lpstr>
      <vt:lpstr>Quelle est l’aire de la figure ?</vt:lpstr>
      <vt:lpstr>Correction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Périmètre et aire</dc:title>
  <dc:creator>cécile nigon</dc:creator>
  <cp:lastModifiedBy>cécile nigon</cp:lastModifiedBy>
  <cp:revision>3</cp:revision>
  <dcterms:created xsi:type="dcterms:W3CDTF">2023-06-30T19:03:32Z</dcterms:created>
  <dcterms:modified xsi:type="dcterms:W3CDTF">2023-06-30T19:25:36Z</dcterms:modified>
</cp:coreProperties>
</file>