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sldIdLst>
    <p:sldId id="256" r:id="rId2"/>
    <p:sldId id="310" r:id="rId3"/>
    <p:sldId id="308" r:id="rId4"/>
    <p:sldId id="311"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52" autoAdjust="0"/>
  </p:normalViewPr>
  <p:slideViewPr>
    <p:cSldViewPr>
      <p:cViewPr varScale="1">
        <p:scale>
          <a:sx n="64" d="100"/>
          <a:sy n="64" d="100"/>
        </p:scale>
        <p:origin x="-1470" y="-108"/>
      </p:cViewPr>
      <p:guideLst>
        <p:guide orient="horz" pos="2160"/>
        <p:guide pos="2880"/>
      </p:guideLst>
    </p:cSldViewPr>
  </p:slideViewPr>
  <p:notesTextViewPr>
    <p:cViewPr>
      <p:scale>
        <a:sx n="1" d="1"/>
        <a:sy n="1" d="1"/>
      </p:scale>
      <p:origin x="0" y="0"/>
    </p:cViewPr>
  </p:notesTextViewPr>
  <p:sorterViewPr>
    <p:cViewPr>
      <p:scale>
        <a:sx n="100" d="100"/>
        <a:sy n="100" d="100"/>
      </p:scale>
      <p:origin x="0" y="-7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EF1719-A148-49A2-BB32-DABDEE71EFE9}" type="datetimeFigureOut">
              <a:rPr lang="fr-FR" smtClean="0"/>
              <a:t>01/07/2013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A9BAF8-8CD0-4933-838D-62B835D834DF}" type="slidenum">
              <a:rPr lang="fr-FR" smtClean="0"/>
              <a:t>‹N°›</a:t>
            </a:fld>
            <a:endParaRPr lang="fr-FR"/>
          </a:p>
        </p:txBody>
      </p:sp>
    </p:spTree>
    <p:extLst>
      <p:ext uri="{BB962C8B-B14F-4D97-AF65-F5344CB8AC3E}">
        <p14:creationId xmlns:p14="http://schemas.microsoft.com/office/powerpoint/2010/main" val="2301343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A9BAF8-8CD0-4933-838D-62B835D834DF}" type="slidenum">
              <a:rPr lang="fr-FR" smtClean="0"/>
              <a:t>1</a:t>
            </a:fld>
            <a:endParaRPr lang="fr-FR"/>
          </a:p>
        </p:txBody>
      </p:sp>
    </p:spTree>
    <p:extLst>
      <p:ext uri="{BB962C8B-B14F-4D97-AF65-F5344CB8AC3E}">
        <p14:creationId xmlns:p14="http://schemas.microsoft.com/office/powerpoint/2010/main" val="3774556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Éléments d’analyse de l’exercice :</a:t>
            </a:r>
            <a:br>
              <a:rPr lang="fr-FR" sz="1200" kern="1200" dirty="0" smtClean="0">
                <a:solidFill>
                  <a:schemeClr val="tx1"/>
                </a:solidFill>
                <a:effectLst/>
                <a:latin typeface="+mn-lt"/>
                <a:ea typeface="+mn-ea"/>
                <a:cs typeface="+mn-cs"/>
              </a:rPr>
            </a:br>
            <a:endParaRPr lang="fr-FR" sz="1200" kern="1200" dirty="0" smtClean="0">
              <a:solidFill>
                <a:schemeClr val="tx1"/>
              </a:solidFill>
              <a:effectLst/>
              <a:latin typeface="+mn-lt"/>
              <a:ea typeface="+mn-ea"/>
              <a:cs typeface="+mn-cs"/>
            </a:endParaRPr>
          </a:p>
          <a:p>
            <a:pPr lvl="0"/>
            <a:r>
              <a:rPr lang="fr-FR" sz="1200" kern="1200" dirty="0" smtClean="0">
                <a:solidFill>
                  <a:schemeClr val="tx1"/>
                </a:solidFill>
                <a:effectLst/>
                <a:latin typeface="+mn-lt"/>
                <a:ea typeface="+mn-ea"/>
                <a:cs typeface="+mn-cs"/>
              </a:rPr>
              <a:t>Le recours à la mesure ne permet pas de conclure (imprécision).</a:t>
            </a:r>
          </a:p>
          <a:p>
            <a:pPr lvl="0"/>
            <a:r>
              <a:rPr lang="fr-FR" sz="1200" kern="1200" dirty="0" smtClean="0">
                <a:solidFill>
                  <a:schemeClr val="tx1"/>
                </a:solidFill>
                <a:effectLst/>
                <a:latin typeface="+mn-lt"/>
                <a:ea typeface="+mn-ea"/>
                <a:cs typeface="+mn-cs"/>
              </a:rPr>
              <a:t>Les propriétés du cercle et des diagonales d’un rectangle sont mobilisées. Il est nécessaire d’abord utiliser l’égalité des rayons d’un cercle puis l’égalité des diagonales d’un rectangle pour pouvoir en déduire l’égalité des segments à comparer. </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1A9BAF8-8CD0-4933-838D-62B835D834DF}" type="slidenum">
              <a:rPr lang="fr-FR" smtClean="0"/>
              <a:t>3</a:t>
            </a:fld>
            <a:endParaRPr lang="fr-FR"/>
          </a:p>
        </p:txBody>
      </p:sp>
    </p:spTree>
    <p:extLst>
      <p:ext uri="{BB962C8B-B14F-4D97-AF65-F5344CB8AC3E}">
        <p14:creationId xmlns:p14="http://schemas.microsoft.com/office/powerpoint/2010/main" val="4284093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u="none" strike="noStrike"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01A9BAF8-8CD0-4933-838D-62B835D834DF}" type="slidenum">
              <a:rPr lang="fr-FR" smtClean="0"/>
              <a:t>4</a:t>
            </a:fld>
            <a:endParaRPr lang="fr-FR"/>
          </a:p>
        </p:txBody>
      </p:sp>
    </p:spTree>
    <p:extLst>
      <p:ext uri="{BB962C8B-B14F-4D97-AF65-F5344CB8AC3E}">
        <p14:creationId xmlns:p14="http://schemas.microsoft.com/office/powerpoint/2010/main" val="28329386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ACF65FE-1326-4E14-B4EE-974A9C7D6926}" type="datetime6">
              <a:rPr lang="fr-FR" smtClean="0"/>
              <a:t>juillet 13</a:t>
            </a:fld>
            <a:endParaRPr lang="fr-FR"/>
          </a:p>
        </p:txBody>
      </p:sp>
      <p:sp>
        <p:nvSpPr>
          <p:cNvPr id="5" name="Footer Placeholder 4"/>
          <p:cNvSpPr>
            <a:spLocks noGrp="1"/>
          </p:cNvSpPr>
          <p:nvPr>
            <p:ph type="ftr" sz="quarter" idx="11"/>
          </p:nvPr>
        </p:nvSpPr>
        <p:spPr/>
        <p:txBody>
          <a:bodyPr/>
          <a:lstStyle/>
          <a:p>
            <a:r>
              <a:rPr lang="fr-FR" smtClean="0"/>
              <a:t>Groupe école/collège  IREM DE LYON</a:t>
            </a:r>
            <a:endParaRPr lang="fr-FR"/>
          </a:p>
        </p:txBody>
      </p:sp>
      <p:sp>
        <p:nvSpPr>
          <p:cNvPr id="6" name="Slide Number Placeholder 5"/>
          <p:cNvSpPr>
            <a:spLocks noGrp="1"/>
          </p:cNvSpPr>
          <p:nvPr>
            <p:ph type="sldNum" sz="quarter" idx="12"/>
          </p:nvPr>
        </p:nvSpPr>
        <p:spPr/>
        <p:txBody>
          <a:bodyPr/>
          <a:lstStyle/>
          <a:p>
            <a:fld id="{B0817221-ED02-4C28-9795-89766E69E90F}" type="slidenum">
              <a:rPr lang="fr-FR" smtClean="0"/>
              <a:t>‹N°›</a:t>
            </a:fld>
            <a:endParaRPr lang="fr-FR"/>
          </a:p>
        </p:txBody>
      </p:sp>
      <p:grpSp>
        <p:nvGrpSpPr>
          <p:cNvPr id="17" name="Groupe 16"/>
          <p:cNvGrpSpPr/>
          <p:nvPr userDrawn="1"/>
        </p:nvGrpSpPr>
        <p:grpSpPr>
          <a:xfrm>
            <a:off x="108856" y="6064647"/>
            <a:ext cx="8994282" cy="820737"/>
            <a:chOff x="251519" y="460489"/>
            <a:chExt cx="8994282" cy="820737"/>
          </a:xfrm>
        </p:grpSpPr>
        <p:pic>
          <p:nvPicPr>
            <p:cNvPr id="18" name="Image 17"/>
            <p:cNvPicPr/>
            <p:nvPr userDrawn="1"/>
          </p:nvPicPr>
          <p:blipFill>
            <a:blip r:embed="rId2"/>
            <a:stretch>
              <a:fillRect/>
            </a:stretch>
          </p:blipFill>
          <p:spPr>
            <a:xfrm>
              <a:off x="2164617" y="659482"/>
              <a:ext cx="1120518" cy="485583"/>
            </a:xfrm>
            <a:prstGeom prst="rect">
              <a:avLst/>
            </a:prstGeom>
            <a:solidFill>
              <a:schemeClr val="accent1"/>
            </a:solidFill>
          </p:spPr>
        </p:pic>
        <p:pic>
          <p:nvPicPr>
            <p:cNvPr id="19"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314901" y="460489"/>
              <a:ext cx="5930900"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ZoneTexte 19"/>
            <p:cNvSpPr txBox="1"/>
            <p:nvPr userDrawn="1"/>
          </p:nvSpPr>
          <p:spPr>
            <a:xfrm>
              <a:off x="251519" y="507611"/>
              <a:ext cx="1798847" cy="646331"/>
            </a:xfrm>
            <a:prstGeom prst="rect">
              <a:avLst/>
            </a:prstGeom>
            <a:noFill/>
          </p:spPr>
          <p:txBody>
            <a:bodyPr wrap="square" rtlCol="0">
              <a:spAutoFit/>
            </a:bodyPr>
            <a:lstStyle/>
            <a:p>
              <a:r>
                <a:rPr lang="fr-FR" dirty="0" smtClean="0"/>
                <a:t>Groupe Rectoral Ecole</a:t>
              </a:r>
              <a:r>
                <a:rPr lang="fr-FR" baseline="0" dirty="0" smtClean="0"/>
                <a:t> Collège</a:t>
              </a:r>
              <a:endParaRPr lang="fr-FR" dirty="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1BB75C-AEF2-4268-9CD8-6F112277DE4D}" type="datetime6">
              <a:rPr lang="fr-FR" smtClean="0"/>
              <a:t>juillet 13</a:t>
            </a:fld>
            <a:endParaRPr lang="fr-FR"/>
          </a:p>
        </p:txBody>
      </p:sp>
      <p:sp>
        <p:nvSpPr>
          <p:cNvPr id="5" name="Footer Placeholder 4"/>
          <p:cNvSpPr>
            <a:spLocks noGrp="1"/>
          </p:cNvSpPr>
          <p:nvPr>
            <p:ph type="ftr" sz="quarter" idx="11"/>
          </p:nvPr>
        </p:nvSpPr>
        <p:spPr/>
        <p:txBody>
          <a:bodyPr/>
          <a:lstStyle/>
          <a:p>
            <a:r>
              <a:rPr lang="fr-FR" smtClean="0"/>
              <a:t>Groupe école/collège  IREM DE LYON</a:t>
            </a:r>
            <a:endParaRPr lang="fr-FR"/>
          </a:p>
        </p:txBody>
      </p:sp>
      <p:sp>
        <p:nvSpPr>
          <p:cNvPr id="6" name="Slide Number Placeholder 5"/>
          <p:cNvSpPr>
            <a:spLocks noGrp="1"/>
          </p:cNvSpPr>
          <p:nvPr>
            <p:ph type="sldNum" sz="quarter" idx="12"/>
          </p:nvPr>
        </p:nvSpPr>
        <p:spPr/>
        <p:txBody>
          <a:bodyPr/>
          <a:lstStyle/>
          <a:p>
            <a:fld id="{B0817221-ED02-4C28-9795-89766E69E90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7B65B55-68CB-4C60-8EF2-87CB9D952F92}" type="datetime6">
              <a:rPr lang="fr-FR" smtClean="0"/>
              <a:t>juillet 13</a:t>
            </a:fld>
            <a:endParaRPr lang="fr-FR"/>
          </a:p>
        </p:txBody>
      </p:sp>
      <p:sp>
        <p:nvSpPr>
          <p:cNvPr id="5" name="Footer Placeholder 4"/>
          <p:cNvSpPr>
            <a:spLocks noGrp="1"/>
          </p:cNvSpPr>
          <p:nvPr>
            <p:ph type="ftr" sz="quarter" idx="11"/>
          </p:nvPr>
        </p:nvSpPr>
        <p:spPr/>
        <p:txBody>
          <a:bodyPr/>
          <a:lstStyle/>
          <a:p>
            <a:r>
              <a:rPr lang="fr-FR" smtClean="0"/>
              <a:t>Groupe école/collège  IREM DE LYON</a:t>
            </a:r>
            <a:endParaRPr lang="fr-FR"/>
          </a:p>
        </p:txBody>
      </p:sp>
      <p:sp>
        <p:nvSpPr>
          <p:cNvPr id="6" name="Slide Number Placeholder 5"/>
          <p:cNvSpPr>
            <a:spLocks noGrp="1"/>
          </p:cNvSpPr>
          <p:nvPr>
            <p:ph type="sldNum" sz="quarter" idx="12"/>
          </p:nvPr>
        </p:nvSpPr>
        <p:spPr/>
        <p:txBody>
          <a:bodyPr/>
          <a:lstStyle/>
          <a:p>
            <a:fld id="{B0817221-ED02-4C28-9795-89766E69E90F}" type="slidenum">
              <a:rPr lang="fr-FR" smtClean="0"/>
              <a:t>‹N°›</a:t>
            </a:fld>
            <a:endParaRPr lang="fr-F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2B10652-4B92-4864-BBB7-705F34C09CE1}" type="datetime6">
              <a:rPr lang="fr-FR" smtClean="0"/>
              <a:t>juillet 13</a:t>
            </a:fld>
            <a:endParaRPr lang="fr-FR"/>
          </a:p>
        </p:txBody>
      </p:sp>
      <p:sp>
        <p:nvSpPr>
          <p:cNvPr id="5" name="Footer Placeholder 4"/>
          <p:cNvSpPr>
            <a:spLocks noGrp="1"/>
          </p:cNvSpPr>
          <p:nvPr>
            <p:ph type="ftr" sz="quarter" idx="11"/>
          </p:nvPr>
        </p:nvSpPr>
        <p:spPr/>
        <p:txBody>
          <a:bodyPr/>
          <a:lstStyle/>
          <a:p>
            <a:r>
              <a:rPr lang="fr-FR" smtClean="0"/>
              <a:t>Groupe école/collège  IREM DE LYON</a:t>
            </a:r>
            <a:endParaRPr lang="fr-FR"/>
          </a:p>
        </p:txBody>
      </p:sp>
      <p:sp>
        <p:nvSpPr>
          <p:cNvPr id="6" name="Slide Number Placeholder 5"/>
          <p:cNvSpPr>
            <a:spLocks noGrp="1"/>
          </p:cNvSpPr>
          <p:nvPr>
            <p:ph type="sldNum" sz="quarter" idx="12"/>
          </p:nvPr>
        </p:nvSpPr>
        <p:spPr/>
        <p:txBody>
          <a:bodyPr/>
          <a:lstStyle>
            <a:lvl1pPr>
              <a:defRPr sz="1200"/>
            </a:lvl1pPr>
          </a:lstStyle>
          <a:p>
            <a:fld id="{B0817221-ED02-4C28-9795-89766E69E90F}" type="slidenum">
              <a:rPr lang="fr-FR" smtClean="0"/>
              <a:pPr/>
              <a:t>‹N°›</a:t>
            </a:fld>
            <a:endParaRPr lang="fr-FR" dirty="0"/>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9AAD3C1-8EC6-4729-A7DD-179601239CCE}" type="datetime6">
              <a:rPr lang="fr-FR" smtClean="0"/>
              <a:t>juillet 13</a:t>
            </a:fld>
            <a:endParaRPr lang="fr-FR"/>
          </a:p>
        </p:txBody>
      </p:sp>
      <p:sp>
        <p:nvSpPr>
          <p:cNvPr id="5" name="Footer Placeholder 4"/>
          <p:cNvSpPr>
            <a:spLocks noGrp="1"/>
          </p:cNvSpPr>
          <p:nvPr>
            <p:ph type="ftr" sz="quarter" idx="11"/>
          </p:nvPr>
        </p:nvSpPr>
        <p:spPr/>
        <p:txBody>
          <a:bodyPr/>
          <a:lstStyle/>
          <a:p>
            <a:r>
              <a:rPr lang="fr-FR" smtClean="0"/>
              <a:t>Groupe école/collège  IREM DE LYON</a:t>
            </a:r>
            <a:endParaRPr lang="fr-FR"/>
          </a:p>
        </p:txBody>
      </p:sp>
      <p:sp>
        <p:nvSpPr>
          <p:cNvPr id="6" name="Slide Number Placeholder 5"/>
          <p:cNvSpPr>
            <a:spLocks noGrp="1"/>
          </p:cNvSpPr>
          <p:nvPr>
            <p:ph type="sldNum" sz="quarter" idx="12"/>
          </p:nvPr>
        </p:nvSpPr>
        <p:spPr/>
        <p:txBody>
          <a:bodyPr/>
          <a:lstStyle/>
          <a:p>
            <a:fld id="{B0817221-ED02-4C28-9795-89766E69E90F}"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217784C2-EBBF-40C4-BCAC-91133A41D5CC}" type="datetime6">
              <a:rPr lang="fr-FR" smtClean="0"/>
              <a:t>juillet 13</a:t>
            </a:fld>
            <a:endParaRPr lang="fr-FR"/>
          </a:p>
        </p:txBody>
      </p:sp>
      <p:sp>
        <p:nvSpPr>
          <p:cNvPr id="6" name="Footer Placeholder 5"/>
          <p:cNvSpPr>
            <a:spLocks noGrp="1"/>
          </p:cNvSpPr>
          <p:nvPr>
            <p:ph type="ftr" sz="quarter" idx="11"/>
          </p:nvPr>
        </p:nvSpPr>
        <p:spPr/>
        <p:txBody>
          <a:bodyPr/>
          <a:lstStyle/>
          <a:p>
            <a:r>
              <a:rPr lang="fr-FR" smtClean="0"/>
              <a:t>Groupe école/collège  IREM DE LYON</a:t>
            </a:r>
            <a:endParaRPr lang="fr-FR"/>
          </a:p>
        </p:txBody>
      </p:sp>
      <p:sp>
        <p:nvSpPr>
          <p:cNvPr id="7" name="Slide Number Placeholder 6"/>
          <p:cNvSpPr>
            <a:spLocks noGrp="1"/>
          </p:cNvSpPr>
          <p:nvPr>
            <p:ph type="sldNum" sz="quarter" idx="12"/>
          </p:nvPr>
        </p:nvSpPr>
        <p:spPr/>
        <p:txBody>
          <a:bodyPr/>
          <a:lstStyle/>
          <a:p>
            <a:fld id="{B0817221-ED02-4C28-9795-89766E69E90F}" type="slidenum">
              <a:rPr lang="fr-FR" smtClean="0"/>
              <a:t>‹N°›</a:t>
            </a:fld>
            <a:endParaRPr lang="fr-FR"/>
          </a:p>
        </p:txBody>
      </p:sp>
      <p:sp>
        <p:nvSpPr>
          <p:cNvPr id="9" name="Content Placeholder 8"/>
          <p:cNvSpPr>
            <a:spLocks noGrp="1"/>
          </p:cNvSpPr>
          <p:nvPr>
            <p:ph sz="quarter" idx="13"/>
          </p:nvPr>
        </p:nvSpPr>
        <p:spPr>
          <a:xfrm>
            <a:off x="676655"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F4638E3-2D42-4A3D-AB44-AE270B825A51}" type="datetime6">
              <a:rPr lang="fr-FR" smtClean="0"/>
              <a:t>juillet 13</a:t>
            </a:fld>
            <a:endParaRPr lang="fr-FR"/>
          </a:p>
        </p:txBody>
      </p:sp>
      <p:sp>
        <p:nvSpPr>
          <p:cNvPr id="8" name="Footer Placeholder 7"/>
          <p:cNvSpPr>
            <a:spLocks noGrp="1"/>
          </p:cNvSpPr>
          <p:nvPr>
            <p:ph type="ftr" sz="quarter" idx="11"/>
          </p:nvPr>
        </p:nvSpPr>
        <p:spPr/>
        <p:txBody>
          <a:bodyPr/>
          <a:lstStyle/>
          <a:p>
            <a:r>
              <a:rPr lang="fr-FR" smtClean="0"/>
              <a:t>Groupe école/collège  IREM DE LYON</a:t>
            </a:r>
            <a:endParaRPr lang="fr-FR"/>
          </a:p>
        </p:txBody>
      </p:sp>
      <p:sp>
        <p:nvSpPr>
          <p:cNvPr id="9" name="Slide Number Placeholder 8"/>
          <p:cNvSpPr>
            <a:spLocks noGrp="1"/>
          </p:cNvSpPr>
          <p:nvPr>
            <p:ph type="sldNum" sz="quarter" idx="12"/>
          </p:nvPr>
        </p:nvSpPr>
        <p:spPr/>
        <p:txBody>
          <a:bodyPr/>
          <a:lstStyle/>
          <a:p>
            <a:fld id="{B0817221-ED02-4C28-9795-89766E69E90F}"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8A27AC24-1CC0-4CFA-ABB8-5AD527D7E468}" type="datetime6">
              <a:rPr lang="fr-FR" smtClean="0"/>
              <a:t>juillet 13</a:t>
            </a:fld>
            <a:endParaRPr lang="fr-FR"/>
          </a:p>
        </p:txBody>
      </p:sp>
      <p:sp>
        <p:nvSpPr>
          <p:cNvPr id="4" name="Footer Placeholder 3"/>
          <p:cNvSpPr>
            <a:spLocks noGrp="1"/>
          </p:cNvSpPr>
          <p:nvPr>
            <p:ph type="ftr" sz="quarter" idx="11"/>
          </p:nvPr>
        </p:nvSpPr>
        <p:spPr/>
        <p:txBody>
          <a:bodyPr/>
          <a:lstStyle/>
          <a:p>
            <a:r>
              <a:rPr lang="fr-FR" smtClean="0"/>
              <a:t>Groupe école/collège  IREM DE LYON</a:t>
            </a:r>
            <a:endParaRPr lang="fr-FR"/>
          </a:p>
        </p:txBody>
      </p:sp>
      <p:sp>
        <p:nvSpPr>
          <p:cNvPr id="5" name="Slide Number Placeholder 4"/>
          <p:cNvSpPr>
            <a:spLocks noGrp="1"/>
          </p:cNvSpPr>
          <p:nvPr>
            <p:ph type="sldNum" sz="quarter" idx="12"/>
          </p:nvPr>
        </p:nvSpPr>
        <p:spPr/>
        <p:txBody>
          <a:bodyPr/>
          <a:lstStyle/>
          <a:p>
            <a:fld id="{B0817221-ED02-4C28-9795-89766E69E90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6114759-D73A-4BBB-9F11-5907E13B9B8A}" type="datetime6">
              <a:rPr lang="fr-FR" smtClean="0"/>
              <a:t>juillet 13</a:t>
            </a:fld>
            <a:endParaRPr lang="fr-FR"/>
          </a:p>
        </p:txBody>
      </p:sp>
      <p:sp>
        <p:nvSpPr>
          <p:cNvPr id="3" name="Footer Placeholder 2"/>
          <p:cNvSpPr>
            <a:spLocks noGrp="1"/>
          </p:cNvSpPr>
          <p:nvPr>
            <p:ph type="ftr" sz="quarter" idx="11"/>
          </p:nvPr>
        </p:nvSpPr>
        <p:spPr/>
        <p:txBody>
          <a:bodyPr/>
          <a:lstStyle/>
          <a:p>
            <a:r>
              <a:rPr lang="fr-FR" smtClean="0"/>
              <a:t>Groupe école/collège  IREM DE LYON</a:t>
            </a:r>
            <a:endParaRPr lang="fr-FR"/>
          </a:p>
        </p:txBody>
      </p:sp>
      <p:sp>
        <p:nvSpPr>
          <p:cNvPr id="4" name="Slide Number Placeholder 3"/>
          <p:cNvSpPr>
            <a:spLocks noGrp="1"/>
          </p:cNvSpPr>
          <p:nvPr>
            <p:ph type="sldNum" sz="quarter" idx="12"/>
          </p:nvPr>
        </p:nvSpPr>
        <p:spPr/>
        <p:txBody>
          <a:bodyPr/>
          <a:lstStyle/>
          <a:p>
            <a:fld id="{B0817221-ED02-4C28-9795-89766E69E90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7F79C6E-2151-4323-8BFB-DAA4408D9AFC}" type="datetime6">
              <a:rPr lang="fr-FR" smtClean="0"/>
              <a:t>juillet 13</a:t>
            </a:fld>
            <a:endParaRPr lang="fr-FR"/>
          </a:p>
        </p:txBody>
      </p:sp>
      <p:sp>
        <p:nvSpPr>
          <p:cNvPr id="6" name="Footer Placeholder 5"/>
          <p:cNvSpPr>
            <a:spLocks noGrp="1"/>
          </p:cNvSpPr>
          <p:nvPr>
            <p:ph type="ftr" sz="quarter" idx="11"/>
          </p:nvPr>
        </p:nvSpPr>
        <p:spPr/>
        <p:txBody>
          <a:bodyPr/>
          <a:lstStyle/>
          <a:p>
            <a:r>
              <a:rPr lang="fr-FR" smtClean="0"/>
              <a:t>Groupe école/collège  IREM DE LYON</a:t>
            </a:r>
            <a:endParaRPr lang="fr-FR"/>
          </a:p>
        </p:txBody>
      </p:sp>
      <p:sp>
        <p:nvSpPr>
          <p:cNvPr id="7" name="Slide Number Placeholder 6"/>
          <p:cNvSpPr>
            <a:spLocks noGrp="1"/>
          </p:cNvSpPr>
          <p:nvPr>
            <p:ph type="sldNum" sz="quarter" idx="12"/>
          </p:nvPr>
        </p:nvSpPr>
        <p:spPr/>
        <p:txBody>
          <a:bodyPr/>
          <a:lstStyle/>
          <a:p>
            <a:fld id="{B0817221-ED02-4C28-9795-89766E69E90F}" type="slidenum">
              <a:rPr lang="fr-FR" smtClean="0"/>
              <a:t>‹N°›</a:t>
            </a:fld>
            <a:endParaRPr lang="fr-F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A9DA89A-F8F3-409E-9B49-E93B48E581F0}" type="datetime6">
              <a:rPr lang="fr-FR" smtClean="0"/>
              <a:t>juillet 13</a:t>
            </a:fld>
            <a:endParaRPr lang="fr-FR"/>
          </a:p>
        </p:txBody>
      </p:sp>
      <p:sp>
        <p:nvSpPr>
          <p:cNvPr id="6" name="Footer Placeholder 5"/>
          <p:cNvSpPr>
            <a:spLocks noGrp="1"/>
          </p:cNvSpPr>
          <p:nvPr>
            <p:ph type="ftr" sz="quarter" idx="11"/>
          </p:nvPr>
        </p:nvSpPr>
        <p:spPr/>
        <p:txBody>
          <a:bodyPr/>
          <a:lstStyle/>
          <a:p>
            <a:r>
              <a:rPr lang="fr-FR" smtClean="0"/>
              <a:t>Groupe école/collège  IREM DE LYON</a:t>
            </a:r>
            <a:endParaRPr lang="fr-FR"/>
          </a:p>
        </p:txBody>
      </p:sp>
      <p:sp>
        <p:nvSpPr>
          <p:cNvPr id="7" name="Slide Number Placeholder 6"/>
          <p:cNvSpPr>
            <a:spLocks noGrp="1"/>
          </p:cNvSpPr>
          <p:nvPr>
            <p:ph type="sldNum" sz="quarter" idx="12"/>
          </p:nvPr>
        </p:nvSpPr>
        <p:spPr/>
        <p:txBody>
          <a:bodyPr/>
          <a:lstStyle/>
          <a:p>
            <a:fld id="{B0817221-ED02-4C28-9795-89766E69E90F}" type="slidenum">
              <a:rPr lang="fr-FR" smtClean="0"/>
              <a:t>‹N°›</a:t>
            </a:fld>
            <a:endParaRPr lang="fr-F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5968B90-3D42-477E-8472-70A75A96DD66}" type="datetime6">
              <a:rPr lang="fr-FR" smtClean="0"/>
              <a:t>juillet 13</a:t>
            </a:fld>
            <a:endParaRPr lang="fr-F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fr-FR" smtClean="0"/>
              <a:t>Groupe école/collège  IREM DE LYON</a:t>
            </a:r>
            <a:endParaRPr lang="fr-F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0817221-ED02-4C28-9795-89766E69E90F}" type="slidenum">
              <a:rPr lang="fr-FR" smtClean="0"/>
              <a:t>‹N°›</a:t>
            </a:fld>
            <a:endParaRPr lang="fr-F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700808"/>
            <a:ext cx="7772400" cy="1780108"/>
          </a:xfrm>
        </p:spPr>
        <p:txBody>
          <a:bodyPr/>
          <a:lstStyle/>
          <a:p>
            <a:r>
              <a:rPr lang="fr-FR" dirty="0" smtClean="0"/>
              <a:t>DES PROBLÈMES POUR  RAISONNER</a:t>
            </a:r>
            <a:endParaRPr lang="fr-FR" dirty="0"/>
          </a:p>
        </p:txBody>
      </p:sp>
      <p:sp>
        <p:nvSpPr>
          <p:cNvPr id="3" name="Sous-titre 2"/>
          <p:cNvSpPr>
            <a:spLocks noGrp="1"/>
          </p:cNvSpPr>
          <p:nvPr>
            <p:ph type="subTitle" idx="1"/>
          </p:nvPr>
        </p:nvSpPr>
        <p:spPr/>
        <p:txBody>
          <a:bodyPr/>
          <a:lstStyle/>
          <a:p>
            <a:r>
              <a:rPr lang="fr-FR" dirty="0" smtClean="0">
                <a:sym typeface="Wingdings" pitchFamily="2" charset="2"/>
              </a:rPr>
              <a:t>La géométrie plane du cycle 3  au collège</a:t>
            </a:r>
            <a:br>
              <a:rPr lang="fr-FR" dirty="0" smtClean="0">
                <a:sym typeface="Wingdings" pitchFamily="2" charset="2"/>
              </a:rPr>
            </a:br>
            <a:r>
              <a:rPr lang="fr-FR" dirty="0" smtClean="0">
                <a:sym typeface="Wingdings" pitchFamily="2" charset="2"/>
              </a:rPr>
              <a:t> module  2  </a:t>
            </a:r>
          </a:p>
          <a:p>
            <a:endParaRPr lang="fr-FR" dirty="0">
              <a:sym typeface="Wingdings" pitchFamily="2" charset="2"/>
            </a:endParaRPr>
          </a:p>
          <a:p>
            <a:pPr algn="r"/>
            <a:r>
              <a:rPr lang="fr-FR" dirty="0" smtClean="0">
                <a:sym typeface="Wingdings" pitchFamily="2" charset="2"/>
              </a:rPr>
              <a:t>B Anselmo &amp; H </a:t>
            </a:r>
            <a:r>
              <a:rPr lang="fr-FR" dirty="0" err="1" smtClean="0">
                <a:sym typeface="Wingdings" pitchFamily="2" charset="2"/>
              </a:rPr>
              <a:t>Zucchetta</a:t>
            </a:r>
            <a:r>
              <a:rPr lang="fr-FR" dirty="0" smtClean="0">
                <a:sym typeface="Wingdings" pitchFamily="2" charset="2"/>
              </a:rPr>
              <a:t> </a:t>
            </a:r>
          </a:p>
        </p:txBody>
      </p:sp>
    </p:spTree>
    <p:extLst>
      <p:ext uri="{BB962C8B-B14F-4D97-AF65-F5344CB8AC3E}">
        <p14:creationId xmlns:p14="http://schemas.microsoft.com/office/powerpoint/2010/main" val="1665784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D8DB85E2-598B-48E5-8564-57A61122046A}" type="datetime6">
              <a:rPr lang="fr-FR" smtClean="0"/>
              <a:t>juillet 13</a:t>
            </a:fld>
            <a:endParaRPr lang="fr-FR"/>
          </a:p>
        </p:txBody>
      </p:sp>
      <p:sp>
        <p:nvSpPr>
          <p:cNvPr id="4" name="Espace réservé du pied de page 3"/>
          <p:cNvSpPr>
            <a:spLocks noGrp="1"/>
          </p:cNvSpPr>
          <p:nvPr>
            <p:ph type="ftr" sz="quarter" idx="11"/>
          </p:nvPr>
        </p:nvSpPr>
        <p:spPr/>
        <p:txBody>
          <a:bodyPr/>
          <a:lstStyle/>
          <a:p>
            <a:r>
              <a:rPr lang="fr-FR" dirty="0" smtClean="0"/>
              <a:t>Groupe école/collège  </a:t>
            </a:r>
            <a:r>
              <a:rPr lang="fr-FR" dirty="0" err="1" smtClean="0"/>
              <a:t>IREM</a:t>
            </a:r>
            <a:r>
              <a:rPr lang="fr-FR" dirty="0" smtClean="0"/>
              <a:t> DE LYON</a:t>
            </a:r>
            <a:endParaRPr lang="fr-FR" dirty="0"/>
          </a:p>
        </p:txBody>
      </p:sp>
      <p:sp>
        <p:nvSpPr>
          <p:cNvPr id="5" name="Espace réservé du numéro de diapositive 4"/>
          <p:cNvSpPr>
            <a:spLocks noGrp="1"/>
          </p:cNvSpPr>
          <p:nvPr>
            <p:ph type="sldNum" sz="quarter" idx="12"/>
          </p:nvPr>
        </p:nvSpPr>
        <p:spPr/>
        <p:txBody>
          <a:bodyPr/>
          <a:lstStyle/>
          <a:p>
            <a:fld id="{B0817221-ED02-4C28-9795-89766E69E90F}" type="slidenum">
              <a:rPr lang="fr-FR" smtClean="0"/>
              <a:pPr/>
              <a:t>2</a:t>
            </a:fld>
            <a:endParaRPr lang="fr-FR" dirty="0"/>
          </a:p>
        </p:txBody>
      </p:sp>
      <p:sp>
        <p:nvSpPr>
          <p:cNvPr id="7" name="Rectangle 6"/>
          <p:cNvSpPr/>
          <p:nvPr/>
        </p:nvSpPr>
        <p:spPr>
          <a:xfrm>
            <a:off x="2286000" y="2136339"/>
            <a:ext cx="4572000" cy="2585323"/>
          </a:xfrm>
          <a:prstGeom prst="rect">
            <a:avLst/>
          </a:prstGeom>
        </p:spPr>
        <p:txBody>
          <a:bodyPr>
            <a:spAutoFit/>
          </a:bodyPr>
          <a:lstStyle/>
          <a:p>
            <a:r>
              <a:rPr lang="fr-FR" dirty="0"/>
              <a:t>Cette œuvre est mise à disposition sous licence Attribution - Pas d’Utilisation Commerciale - Partage dans les Mêmes Conditions 3.0 France. Pour voir une copie de cette licence, visitez http://creativecommons.org/licenses/by-nc-sa/3.0/fr/ ou écrivez à </a:t>
            </a:r>
            <a:r>
              <a:rPr lang="fr-FR" dirty="0" err="1"/>
              <a:t>Creative</a:t>
            </a:r>
            <a:r>
              <a:rPr lang="fr-FR" dirty="0"/>
              <a:t> Commons, 444 Castro Street, Suite 900, </a:t>
            </a:r>
            <a:r>
              <a:rPr lang="fr-FR" dirty="0" err="1"/>
              <a:t>Mountain</a:t>
            </a:r>
            <a:r>
              <a:rPr lang="fr-FR" dirty="0"/>
              <a:t> </a:t>
            </a:r>
            <a:r>
              <a:rPr lang="fr-FR" dirty="0" err="1"/>
              <a:t>View</a:t>
            </a:r>
            <a:r>
              <a:rPr lang="fr-FR" dirty="0"/>
              <a:t>, </a:t>
            </a:r>
            <a:r>
              <a:rPr lang="fr-FR" dirty="0" err="1"/>
              <a:t>California</a:t>
            </a:r>
            <a:r>
              <a:rPr lang="fr-FR" dirty="0"/>
              <a:t>, 94041, USA.</a:t>
            </a:r>
          </a:p>
        </p:txBody>
      </p:sp>
    </p:spTree>
    <p:extLst>
      <p:ext uri="{BB962C8B-B14F-4D97-AF65-F5344CB8AC3E}">
        <p14:creationId xmlns:p14="http://schemas.microsoft.com/office/powerpoint/2010/main" val="2328109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11561" y="2675467"/>
            <a:ext cx="3816424" cy="3450696"/>
          </a:xfrm>
        </p:spPr>
        <p:txBody>
          <a:bodyPr>
            <a:normAutofit fontScale="55000" lnSpcReduction="20000"/>
          </a:bodyPr>
          <a:lstStyle/>
          <a:p>
            <a:r>
              <a:rPr lang="fr-FR" sz="2900" dirty="0"/>
              <a:t>AB et CD sont deux diamètres perpendiculaires du cercle de centre E. </a:t>
            </a:r>
            <a:endParaRPr lang="fr-FR" sz="2900" dirty="0" smtClean="0"/>
          </a:p>
          <a:p>
            <a:endParaRPr lang="fr-FR" sz="2900" dirty="0" smtClean="0"/>
          </a:p>
          <a:p>
            <a:r>
              <a:rPr lang="fr-FR" sz="2900" dirty="0" smtClean="0"/>
              <a:t>Placer </a:t>
            </a:r>
            <a:r>
              <a:rPr lang="fr-FR" sz="2900" dirty="0"/>
              <a:t>un point F sur l’arc de cercle d’extrémités A et C et un point I sur l’arc de cercle d’extrémités B et D.</a:t>
            </a:r>
          </a:p>
          <a:p>
            <a:r>
              <a:rPr lang="fr-FR" sz="2900" dirty="0"/>
              <a:t> </a:t>
            </a:r>
            <a:r>
              <a:rPr lang="fr-FR" sz="2900" dirty="0" smtClean="0"/>
              <a:t>Construire </a:t>
            </a:r>
            <a:r>
              <a:rPr lang="fr-FR" sz="2900" dirty="0"/>
              <a:t>le rectangle </a:t>
            </a:r>
            <a:r>
              <a:rPr lang="fr-FR" sz="2900" dirty="0" err="1"/>
              <a:t>EGFH</a:t>
            </a:r>
            <a:r>
              <a:rPr lang="fr-FR" sz="2900" dirty="0"/>
              <a:t> et tracer sa diagonale HG. G est un point de [AB] et H un point de [CD].</a:t>
            </a:r>
          </a:p>
          <a:p>
            <a:r>
              <a:rPr lang="fr-FR" sz="2900" dirty="0"/>
              <a:t> </a:t>
            </a:r>
            <a:r>
              <a:rPr lang="fr-FR" sz="2900" dirty="0" smtClean="0"/>
              <a:t>Construire </a:t>
            </a:r>
            <a:r>
              <a:rPr lang="fr-FR" sz="2900" dirty="0"/>
              <a:t>le rectangle </a:t>
            </a:r>
            <a:r>
              <a:rPr lang="fr-FR" sz="2900" dirty="0" err="1"/>
              <a:t>EKIL</a:t>
            </a:r>
            <a:r>
              <a:rPr lang="fr-FR" sz="2900" dirty="0"/>
              <a:t>  et tracer sa diagonale KL. K est un point de [AB] et L un point de [CD</a:t>
            </a:r>
            <a:r>
              <a:rPr lang="fr-FR" sz="2900" dirty="0" smtClean="0"/>
              <a:t>].</a:t>
            </a:r>
            <a:br>
              <a:rPr lang="fr-FR" sz="2900" dirty="0" smtClean="0"/>
            </a:br>
            <a:endParaRPr lang="fr-FR" sz="2900" dirty="0"/>
          </a:p>
          <a:p>
            <a:r>
              <a:rPr lang="fr-FR" sz="2900" dirty="0"/>
              <a:t> </a:t>
            </a:r>
            <a:r>
              <a:rPr lang="fr-FR" sz="2900" dirty="0" smtClean="0"/>
              <a:t>Des </a:t>
            </a:r>
            <a:r>
              <a:rPr lang="fr-FR" sz="2900" dirty="0"/>
              <a:t>deux diagonales HG et KL, Laquelle est la plus longue ?</a:t>
            </a:r>
          </a:p>
          <a:p>
            <a:endParaRPr lang="fr-FR" dirty="0"/>
          </a:p>
          <a:p>
            <a:endParaRPr lang="fr-FR" dirty="0"/>
          </a:p>
        </p:txBody>
      </p:sp>
      <p:sp>
        <p:nvSpPr>
          <p:cNvPr id="3" name="Espace réservé de la date 2"/>
          <p:cNvSpPr>
            <a:spLocks noGrp="1"/>
          </p:cNvSpPr>
          <p:nvPr>
            <p:ph type="dt" sz="half" idx="10"/>
          </p:nvPr>
        </p:nvSpPr>
        <p:spPr/>
        <p:txBody>
          <a:bodyPr/>
          <a:lstStyle/>
          <a:p>
            <a:fld id="{1D398E04-F3ED-4A32-902F-8D130F48EBC9}" type="datetime6">
              <a:rPr lang="fr-FR" smtClean="0"/>
              <a:t>juillet 13</a:t>
            </a:fld>
            <a:endParaRPr lang="fr-FR"/>
          </a:p>
        </p:txBody>
      </p:sp>
      <p:sp>
        <p:nvSpPr>
          <p:cNvPr id="4" name="Espace réservé du pied de page 3"/>
          <p:cNvSpPr>
            <a:spLocks noGrp="1"/>
          </p:cNvSpPr>
          <p:nvPr>
            <p:ph type="ftr" sz="quarter" idx="11"/>
          </p:nvPr>
        </p:nvSpPr>
        <p:spPr/>
        <p:txBody>
          <a:bodyPr/>
          <a:lstStyle/>
          <a:p>
            <a:r>
              <a:rPr lang="fr-FR" smtClean="0"/>
              <a:t>Groupe école/collège  IREM DE LYON</a:t>
            </a:r>
            <a:endParaRPr lang="fr-FR"/>
          </a:p>
        </p:txBody>
      </p:sp>
      <p:sp>
        <p:nvSpPr>
          <p:cNvPr id="5" name="Titre 4"/>
          <p:cNvSpPr>
            <a:spLocks noGrp="1"/>
          </p:cNvSpPr>
          <p:nvPr>
            <p:ph type="title"/>
          </p:nvPr>
        </p:nvSpPr>
        <p:spPr/>
        <p:txBody>
          <a:bodyPr/>
          <a:lstStyle/>
          <a:p>
            <a:r>
              <a:rPr lang="fr-FR" dirty="0" smtClean="0"/>
              <a:t>ACTIVITÉ</a:t>
            </a:r>
            <a:endParaRPr lang="fr-FR" dirty="0"/>
          </a:p>
        </p:txBody>
      </p:sp>
      <p:pic>
        <p:nvPicPr>
          <p:cNvPr id="6" name="Image 5"/>
          <p:cNvPicPr/>
          <p:nvPr/>
        </p:nvPicPr>
        <p:blipFill>
          <a:blip r:embed="rId3" cstate="print"/>
          <a:srcRect/>
          <a:stretch>
            <a:fillRect/>
          </a:stretch>
        </p:blipFill>
        <p:spPr bwMode="auto">
          <a:xfrm>
            <a:off x="5076056" y="2852936"/>
            <a:ext cx="3077076" cy="2952328"/>
          </a:xfrm>
          <a:prstGeom prst="rect">
            <a:avLst/>
          </a:prstGeom>
          <a:noFill/>
          <a:ln w="9525">
            <a:noFill/>
            <a:miter lim="800000"/>
            <a:headEnd/>
            <a:tailEnd/>
          </a:ln>
        </p:spPr>
      </p:pic>
      <p:sp>
        <p:nvSpPr>
          <p:cNvPr id="7" name="Espace réservé du numéro de diapositive 6"/>
          <p:cNvSpPr>
            <a:spLocks noGrp="1"/>
          </p:cNvSpPr>
          <p:nvPr>
            <p:ph type="sldNum" sz="quarter" idx="12"/>
          </p:nvPr>
        </p:nvSpPr>
        <p:spPr/>
        <p:txBody>
          <a:bodyPr/>
          <a:lstStyle/>
          <a:p>
            <a:fld id="{B0817221-ED02-4C28-9795-89766E69E90F}" type="slidenum">
              <a:rPr lang="fr-FR" smtClean="0"/>
              <a:t>3</a:t>
            </a:fld>
            <a:endParaRPr lang="fr-FR"/>
          </a:p>
        </p:txBody>
      </p:sp>
    </p:spTree>
    <p:extLst>
      <p:ext uri="{BB962C8B-B14F-4D97-AF65-F5344CB8AC3E}">
        <p14:creationId xmlns:p14="http://schemas.microsoft.com/office/powerpoint/2010/main" val="487273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683568" y="1412776"/>
            <a:ext cx="7772400" cy="2664296"/>
          </a:xfrm>
        </p:spPr>
        <p:txBody>
          <a:bodyPr>
            <a:normAutofit fontScale="90000"/>
          </a:bodyPr>
          <a:lstStyle/>
          <a:p>
            <a:r>
              <a:rPr lang="fr-FR" dirty="0" smtClean="0"/>
              <a:t>La suite </a:t>
            </a:r>
            <a:r>
              <a:rPr lang="fr-FR" dirty="0" smtClean="0"/>
              <a:t>de ce diaporama et </a:t>
            </a:r>
            <a:r>
              <a:rPr lang="fr-FR" dirty="0" smtClean="0"/>
              <a:t>d’autres </a:t>
            </a:r>
            <a:r>
              <a:rPr lang="fr-FR" dirty="0"/>
              <a:t>exercices</a:t>
            </a:r>
            <a:br>
              <a:rPr lang="fr-FR" dirty="0"/>
            </a:br>
            <a:r>
              <a:rPr lang="fr-FR" dirty="0" smtClean="0"/>
              <a:t>sont </a:t>
            </a:r>
            <a:r>
              <a:rPr lang="fr-FR" dirty="0" smtClean="0"/>
              <a:t>proposés en </a:t>
            </a:r>
            <a:r>
              <a:rPr lang="fr-FR" dirty="0"/>
              <a:t>accès restreint sur le Site de </a:t>
            </a:r>
            <a:r>
              <a:rPr lang="fr-FR" dirty="0" smtClean="0"/>
              <a:t>l’</a:t>
            </a:r>
            <a:r>
              <a:rPr lang="fr-FR" dirty="0" err="1" smtClean="0"/>
              <a:t>IREM</a:t>
            </a:r>
            <a:r>
              <a:rPr lang="fr-FR" dirty="0" smtClean="0"/>
              <a:t> </a:t>
            </a:r>
            <a:r>
              <a:rPr lang="fr-FR" dirty="0"/>
              <a:t>de Lyon</a:t>
            </a:r>
            <a:br>
              <a:rPr lang="fr-FR" dirty="0"/>
            </a:br>
            <a:endParaRPr lang="fr-FR" dirty="0"/>
          </a:p>
        </p:txBody>
      </p:sp>
      <p:sp>
        <p:nvSpPr>
          <p:cNvPr id="3" name="Espace réservé de la date 2"/>
          <p:cNvSpPr>
            <a:spLocks noGrp="1"/>
          </p:cNvSpPr>
          <p:nvPr>
            <p:ph type="dt" sz="half" idx="10"/>
          </p:nvPr>
        </p:nvSpPr>
        <p:spPr/>
        <p:txBody>
          <a:bodyPr/>
          <a:lstStyle/>
          <a:p>
            <a:fld id="{A99E2B3B-C6CC-49DD-972F-E858EF628EAF}" type="datetime6">
              <a:rPr lang="fr-FR" smtClean="0"/>
              <a:t>juillet 13</a:t>
            </a:fld>
            <a:endParaRPr lang="fr-FR"/>
          </a:p>
        </p:txBody>
      </p:sp>
      <p:sp>
        <p:nvSpPr>
          <p:cNvPr id="4" name="Espace réservé du pied de page 3"/>
          <p:cNvSpPr>
            <a:spLocks noGrp="1"/>
          </p:cNvSpPr>
          <p:nvPr>
            <p:ph type="ftr" sz="quarter" idx="11"/>
          </p:nvPr>
        </p:nvSpPr>
        <p:spPr/>
        <p:txBody>
          <a:bodyPr/>
          <a:lstStyle/>
          <a:p>
            <a:r>
              <a:rPr lang="fr-FR" smtClean="0"/>
              <a:t>Groupe école/collège  IREM DE LYON</a:t>
            </a:r>
            <a:endParaRPr lang="fr-FR"/>
          </a:p>
        </p:txBody>
      </p:sp>
      <p:sp>
        <p:nvSpPr>
          <p:cNvPr id="7" name="Espace réservé du numéro de diapositive 6"/>
          <p:cNvSpPr>
            <a:spLocks noGrp="1"/>
          </p:cNvSpPr>
          <p:nvPr>
            <p:ph type="sldNum" sz="quarter" idx="12"/>
          </p:nvPr>
        </p:nvSpPr>
        <p:spPr/>
        <p:txBody>
          <a:bodyPr/>
          <a:lstStyle/>
          <a:p>
            <a:fld id="{B0817221-ED02-4C28-9795-89766E69E90F}" type="slidenum">
              <a:rPr lang="fr-FR" smtClean="0"/>
              <a:t>4</a:t>
            </a:fld>
            <a:endParaRPr lang="fr-FR"/>
          </a:p>
        </p:txBody>
      </p:sp>
    </p:spTree>
    <p:extLst>
      <p:ext uri="{BB962C8B-B14F-4D97-AF65-F5344CB8AC3E}">
        <p14:creationId xmlns:p14="http://schemas.microsoft.com/office/powerpoint/2010/main" val="40414182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859</TotalTime>
  <Words>144</Words>
  <Application>Microsoft Office PowerPoint</Application>
  <PresentationFormat>Affichage à l'écran (4:3)</PresentationFormat>
  <Paragraphs>29</Paragraphs>
  <Slides>4</Slides>
  <Notes>3</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Vagues</vt:lpstr>
      <vt:lpstr>DES PROBLÈMES POUR  RAISONNER</vt:lpstr>
      <vt:lpstr>Présentation PowerPoint</vt:lpstr>
      <vt:lpstr>ACTIVITÉ</vt:lpstr>
      <vt:lpstr>La suite de ce diaporama et d’autres exercices sont proposés en accès restreint sur le Site de l’IREM de Lyon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formation hybride</dc:title>
  <dc:creator>Utilisateur</dc:creator>
  <cp:lastModifiedBy>Utilisateur</cp:lastModifiedBy>
  <cp:revision>110</cp:revision>
  <dcterms:created xsi:type="dcterms:W3CDTF">2013-05-08T06:41:44Z</dcterms:created>
  <dcterms:modified xsi:type="dcterms:W3CDTF">2013-07-01T14:53:39Z</dcterms:modified>
</cp:coreProperties>
</file>