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62" r:id="rId3"/>
    <p:sldId id="258" r:id="rId4"/>
    <p:sldId id="269" r:id="rId5"/>
  </p:sldIdLst>
  <p:sldSz cx="9144000" cy="6858000" type="screen4x3"/>
  <p:notesSz cx="6888163" cy="100203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65785" autoAdjust="0"/>
  </p:normalViewPr>
  <p:slideViewPr>
    <p:cSldViewPr>
      <p:cViewPr varScale="1">
        <p:scale>
          <a:sx n="47" d="100"/>
          <a:sy n="47" d="100"/>
        </p:scale>
        <p:origin x="-1068" y="-96"/>
      </p:cViewPr>
      <p:guideLst>
        <p:guide orient="horz" pos="2160"/>
        <p:guide pos="2880"/>
      </p:guideLst>
    </p:cSldViewPr>
  </p:slideViewPr>
  <p:notesTextViewPr>
    <p:cViewPr>
      <p:scale>
        <a:sx n="100" d="100"/>
        <a:sy n="100" d="100"/>
      </p:scale>
      <p:origin x="0" y="30"/>
    </p:cViewPr>
  </p:notesTextViewPr>
  <p:notesViewPr>
    <p:cSldViewPr>
      <p:cViewPr>
        <p:scale>
          <a:sx n="100" d="100"/>
          <a:sy n="100" d="100"/>
        </p:scale>
        <p:origin x="-726" y="1596"/>
      </p:cViewPr>
      <p:guideLst>
        <p:guide orient="horz" pos="3156"/>
        <p:guide pos="217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84500" cy="501650"/>
          </a:xfrm>
          <a:prstGeom prst="rect">
            <a:avLst/>
          </a:prstGeom>
        </p:spPr>
        <p:txBody>
          <a:bodyPr vert="horz" lIns="96616" tIns="48308" rIns="96616" bIns="48308" rtlCol="0"/>
          <a:lstStyle>
            <a:lvl1pPr algn="l" fontAlgn="auto">
              <a:spcBef>
                <a:spcPts val="0"/>
              </a:spcBef>
              <a:spcAft>
                <a:spcPts val="0"/>
              </a:spcAft>
              <a:defRPr sz="1300">
                <a:latin typeface="+mn-lt"/>
                <a:cs typeface="+mn-cs"/>
              </a:defRPr>
            </a:lvl1pPr>
          </a:lstStyle>
          <a:p>
            <a:pPr>
              <a:defRPr/>
            </a:pPr>
            <a:endParaRPr lang="fr-FR"/>
          </a:p>
        </p:txBody>
      </p:sp>
      <p:sp>
        <p:nvSpPr>
          <p:cNvPr id="3" name="Espace réservé de la date 2"/>
          <p:cNvSpPr>
            <a:spLocks noGrp="1"/>
          </p:cNvSpPr>
          <p:nvPr>
            <p:ph type="dt" idx="1"/>
          </p:nvPr>
        </p:nvSpPr>
        <p:spPr>
          <a:xfrm>
            <a:off x="3902075" y="0"/>
            <a:ext cx="2984500" cy="501650"/>
          </a:xfrm>
          <a:prstGeom prst="rect">
            <a:avLst/>
          </a:prstGeom>
        </p:spPr>
        <p:txBody>
          <a:bodyPr vert="horz" lIns="96616" tIns="48308" rIns="96616" bIns="48308" rtlCol="0"/>
          <a:lstStyle>
            <a:lvl1pPr algn="r" fontAlgn="auto">
              <a:spcBef>
                <a:spcPts val="0"/>
              </a:spcBef>
              <a:spcAft>
                <a:spcPts val="0"/>
              </a:spcAft>
              <a:defRPr sz="1300" smtClean="0">
                <a:latin typeface="+mn-lt"/>
                <a:cs typeface="+mn-cs"/>
              </a:defRPr>
            </a:lvl1pPr>
          </a:lstStyle>
          <a:p>
            <a:pPr>
              <a:defRPr/>
            </a:pPr>
            <a:fld id="{8AA881B6-7F28-4E60-A484-07E9626479DD}" type="datetimeFigureOut">
              <a:rPr lang="fr-FR"/>
              <a:pPr>
                <a:defRPr/>
              </a:pPr>
              <a:t>13/11/2012</a:t>
            </a:fld>
            <a:endParaRPr lang="fr-FR"/>
          </a:p>
        </p:txBody>
      </p:sp>
      <p:sp>
        <p:nvSpPr>
          <p:cNvPr id="4" name="Espace réservé de l'image des diapositives 3"/>
          <p:cNvSpPr>
            <a:spLocks noGrp="1" noRot="1" noChangeAspect="1"/>
          </p:cNvSpPr>
          <p:nvPr>
            <p:ph type="sldImg" idx="2"/>
          </p:nvPr>
        </p:nvSpPr>
        <p:spPr>
          <a:xfrm>
            <a:off x="939800" y="750888"/>
            <a:ext cx="5008563" cy="3757612"/>
          </a:xfrm>
          <a:prstGeom prst="rect">
            <a:avLst/>
          </a:prstGeom>
          <a:noFill/>
          <a:ln w="12700">
            <a:solidFill>
              <a:prstClr val="black"/>
            </a:solidFill>
          </a:ln>
        </p:spPr>
        <p:txBody>
          <a:bodyPr vert="horz" lIns="96616" tIns="48308" rIns="96616" bIns="48308" rtlCol="0" anchor="ctr"/>
          <a:lstStyle/>
          <a:p>
            <a:pPr lvl="0"/>
            <a:endParaRPr lang="fr-FR" noProof="0"/>
          </a:p>
        </p:txBody>
      </p:sp>
      <p:sp>
        <p:nvSpPr>
          <p:cNvPr id="5" name="Espace réservé des commentaires 4"/>
          <p:cNvSpPr>
            <a:spLocks noGrp="1"/>
          </p:cNvSpPr>
          <p:nvPr>
            <p:ph type="body" sz="quarter" idx="3"/>
          </p:nvPr>
        </p:nvSpPr>
        <p:spPr>
          <a:xfrm>
            <a:off x="688975" y="4759325"/>
            <a:ext cx="5510213" cy="4510088"/>
          </a:xfrm>
          <a:prstGeom prst="rect">
            <a:avLst/>
          </a:prstGeom>
        </p:spPr>
        <p:txBody>
          <a:bodyPr vert="horz" lIns="96616" tIns="48308" rIns="96616" bIns="48308"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517063"/>
            <a:ext cx="2984500" cy="501650"/>
          </a:xfrm>
          <a:prstGeom prst="rect">
            <a:avLst/>
          </a:prstGeom>
        </p:spPr>
        <p:txBody>
          <a:bodyPr vert="horz" lIns="96616" tIns="48308" rIns="96616" bIns="48308" rtlCol="0" anchor="b"/>
          <a:lstStyle>
            <a:lvl1pPr algn="l" fontAlgn="auto">
              <a:spcBef>
                <a:spcPts val="0"/>
              </a:spcBef>
              <a:spcAft>
                <a:spcPts val="0"/>
              </a:spcAft>
              <a:defRPr sz="1300">
                <a:latin typeface="+mn-lt"/>
                <a:cs typeface="+mn-cs"/>
              </a:defRPr>
            </a:lvl1pPr>
          </a:lstStyle>
          <a:p>
            <a:pPr>
              <a:defRPr/>
            </a:pPr>
            <a:endParaRPr lang="fr-FR"/>
          </a:p>
        </p:txBody>
      </p:sp>
      <p:sp>
        <p:nvSpPr>
          <p:cNvPr id="7" name="Espace réservé du numéro de diapositive 6"/>
          <p:cNvSpPr>
            <a:spLocks noGrp="1"/>
          </p:cNvSpPr>
          <p:nvPr>
            <p:ph type="sldNum" sz="quarter" idx="5"/>
          </p:nvPr>
        </p:nvSpPr>
        <p:spPr>
          <a:xfrm>
            <a:off x="3902075" y="9517063"/>
            <a:ext cx="2984500" cy="501650"/>
          </a:xfrm>
          <a:prstGeom prst="rect">
            <a:avLst/>
          </a:prstGeom>
        </p:spPr>
        <p:txBody>
          <a:bodyPr vert="horz" lIns="96616" tIns="48308" rIns="96616" bIns="48308" rtlCol="0" anchor="b"/>
          <a:lstStyle>
            <a:lvl1pPr algn="r" fontAlgn="auto">
              <a:spcBef>
                <a:spcPts val="0"/>
              </a:spcBef>
              <a:spcAft>
                <a:spcPts val="0"/>
              </a:spcAft>
              <a:defRPr sz="1300" smtClean="0">
                <a:latin typeface="+mn-lt"/>
                <a:cs typeface="+mn-cs"/>
              </a:defRPr>
            </a:lvl1pPr>
          </a:lstStyle>
          <a:p>
            <a:pPr>
              <a:defRPr/>
            </a:pPr>
            <a:fld id="{8D18F99A-FB43-42B1-B402-82FD3304F2A0}"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Espace réservé de l'image des diapositives 1"/>
          <p:cNvSpPr>
            <a:spLocks noGrp="1" noRot="1" noChangeAspect="1"/>
          </p:cNvSpPr>
          <p:nvPr>
            <p:ph type="sldImg"/>
          </p:nvPr>
        </p:nvSpPr>
        <p:spPr bwMode="auto">
          <a:xfrm>
            <a:off x="923925" y="762000"/>
            <a:ext cx="5008563" cy="3757613"/>
          </a:xfrm>
          <a:noFill/>
          <a:ln>
            <a:solidFill>
              <a:srgbClr val="000000"/>
            </a:solidFill>
            <a:miter lim="800000"/>
            <a:headEnd/>
            <a:tailEnd/>
          </a:ln>
        </p:spPr>
      </p:sp>
      <p:sp>
        <p:nvSpPr>
          <p:cNvPr id="15362"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fr-FR" smtClean="0"/>
          </a:p>
        </p:txBody>
      </p:sp>
      <p:sp>
        <p:nvSpPr>
          <p:cNvPr id="15363" name="Espace réservé du numéro de diapositiv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3042B3E-B500-4009-8968-F6EAFC460A01}" type="slidenum">
              <a:rPr lang="fr-FR">
                <a:cs typeface="Arial" charset="0"/>
              </a:rPr>
              <a:pPr fontAlgn="base">
                <a:spcBef>
                  <a:spcPct val="0"/>
                </a:spcBef>
                <a:spcAft>
                  <a:spcPct val="0"/>
                </a:spcAft>
              </a:pPr>
              <a:t>1</a:t>
            </a:fld>
            <a:endParaRPr lang="fr-FR">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21506"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algn="ctr"/>
            <a:r>
              <a:rPr lang="fr-FR" b="1" dirty="0" smtClean="0"/>
              <a:t>Outils = les problèmes</a:t>
            </a:r>
          </a:p>
          <a:p>
            <a:r>
              <a:rPr lang="fr-FR" b="1" dirty="0" smtClean="0"/>
              <a:t>Un problème </a:t>
            </a:r>
            <a:r>
              <a:rPr lang="fr-FR" dirty="0" smtClean="0"/>
              <a:t>: trois attributs définissant un problème</a:t>
            </a:r>
          </a:p>
          <a:p>
            <a:r>
              <a:rPr lang="fr-FR" dirty="0" smtClean="0"/>
              <a:t>existence d'un écart entre une situation présente insatisfaisante et un but à atteindre</a:t>
            </a:r>
          </a:p>
          <a:p>
            <a:r>
              <a:rPr lang="fr-FR" dirty="0" smtClean="0"/>
              <a:t>absence d'évidence du cheminement menant à la réduction de cet écart</a:t>
            </a:r>
          </a:p>
          <a:p>
            <a:r>
              <a:rPr lang="fr-FR" dirty="0" smtClean="0"/>
              <a:t>la même situation fera problème à certains et sera simple exécution de procédure pour d'autres</a:t>
            </a:r>
          </a:p>
          <a:p>
            <a:endParaRPr lang="fr-FR" b="1" dirty="0" smtClean="0"/>
          </a:p>
          <a:p>
            <a:endParaRPr lang="fr-FR" b="1" dirty="0" smtClean="0"/>
          </a:p>
          <a:p>
            <a:r>
              <a:rPr lang="fr-FR" b="1" dirty="0" smtClean="0"/>
              <a:t>Une tâche</a:t>
            </a:r>
            <a:r>
              <a:rPr lang="fr-FR" dirty="0" smtClean="0"/>
              <a:t> est une activité observable que l'on doit faire pour progresser vers le but : recueillir des données, vérifier des faits, tester une procédure...</a:t>
            </a:r>
          </a:p>
          <a:p>
            <a:r>
              <a:rPr lang="fr-FR" b="1" dirty="0" smtClean="0"/>
              <a:t>Un exercice</a:t>
            </a:r>
            <a:r>
              <a:rPr lang="fr-FR" dirty="0" smtClean="0"/>
              <a:t> est la reproduction de processus connus pour se les approprier, les maîtriser.</a:t>
            </a:r>
          </a:p>
          <a:p>
            <a:pPr>
              <a:spcBef>
                <a:spcPct val="0"/>
              </a:spcBef>
            </a:pPr>
            <a:endParaRPr lang="fr-FR" dirty="0" smtClean="0"/>
          </a:p>
        </p:txBody>
      </p:sp>
      <p:sp>
        <p:nvSpPr>
          <p:cNvPr id="21507" name="Espace réservé du numéro de diapositiv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164AAEF-3473-498B-9A0C-BC4E59C20462}" type="slidenum">
              <a:rPr lang="fr-FR">
                <a:cs typeface="Arial" charset="0"/>
              </a:rPr>
              <a:pPr fontAlgn="base">
                <a:spcBef>
                  <a:spcPct val="0"/>
                </a:spcBef>
                <a:spcAft>
                  <a:spcPct val="0"/>
                </a:spcAft>
              </a:pPr>
              <a:t>2</a:t>
            </a:fld>
            <a:endParaRPr lang="fr-FR">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23554" name="Espace réservé des commentaires 2"/>
          <p:cNvSpPr>
            <a:spLocks noGrp="1"/>
          </p:cNvSpPr>
          <p:nvPr>
            <p:ph type="body" idx="1"/>
          </p:nvPr>
        </p:nvSpPr>
        <p:spPr bwMode="auto">
          <a:xfrm>
            <a:off x="203721" y="4759324"/>
            <a:ext cx="6480720" cy="5003353"/>
          </a:xfrm>
          <a:noFill/>
        </p:spPr>
        <p:txBody>
          <a:bodyPr wrap="square" numCol="1" anchor="t" anchorCtr="0" compatLnSpc="1">
            <a:prstTxWarp prst="textNoShape">
              <a:avLst/>
            </a:prstTxWarp>
            <a:normAutofit fontScale="92500" lnSpcReduction="20000"/>
          </a:bodyPr>
          <a:lstStyle/>
          <a:p>
            <a:pPr algn="ctr">
              <a:spcBef>
                <a:spcPct val="0"/>
              </a:spcBef>
            </a:pPr>
            <a:r>
              <a:rPr lang="fr-FR" dirty="0" smtClean="0"/>
              <a:t>Création d’une typologie  par objectifs d’enseignement </a:t>
            </a:r>
          </a:p>
          <a:p>
            <a:pPr algn="ctr">
              <a:spcBef>
                <a:spcPct val="0"/>
              </a:spcBef>
            </a:pPr>
            <a:r>
              <a:rPr lang="fr-FR" dirty="0" smtClean="0"/>
              <a:t>Quel est l’intention dans laquelle l’enseignant donne le problème </a:t>
            </a:r>
          </a:p>
          <a:p>
            <a:pPr algn="ctr">
              <a:spcBef>
                <a:spcPct val="0"/>
              </a:spcBef>
            </a:pPr>
            <a:r>
              <a:rPr lang="fr-FR" dirty="0" smtClean="0"/>
              <a:t>inspirée d’un travail de R </a:t>
            </a:r>
            <a:r>
              <a:rPr lang="fr-FR" dirty="0" err="1" smtClean="0"/>
              <a:t>Charnay</a:t>
            </a:r>
            <a:r>
              <a:rPr lang="fr-FR" dirty="0" smtClean="0"/>
              <a:t> </a:t>
            </a:r>
          </a:p>
          <a:p>
            <a:r>
              <a:rPr lang="fr-FR" dirty="0" smtClean="0"/>
              <a:t>( IREM, Formateur à l’IUFM de Lyon, responsable pédagogique du centre de Bourg-en-Bresse de 1991 à 2001, pilote de la commission chargée de l’élaboration des programmes de mathématiques et des documents d’application et d’accompagnement, cofondateur ERMEL = Equipe de Recherche Mathématique à l'école Elémentaire)</a:t>
            </a:r>
          </a:p>
          <a:p>
            <a:r>
              <a:rPr lang="fr-FR" dirty="0" smtClean="0"/>
              <a:t>A travers tous ces types de problèmes on développe bien sur des compétences, mais c’est en proposant des problèmes complexes (et peut être les problèmes ouverts) que l’enseignant vise spécifiquement le travail sur la mobilisation de ressources (compétences de degré 2ou 3).</a:t>
            </a:r>
          </a:p>
          <a:p>
            <a:r>
              <a:rPr lang="fr-FR" b="1" i="1" dirty="0" smtClean="0"/>
              <a:t>La tache complexe</a:t>
            </a:r>
            <a:r>
              <a:rPr lang="fr-FR" i="1" dirty="0" smtClean="0"/>
              <a:t> se gère en classe (en pas uniquement en DM)</a:t>
            </a:r>
            <a:endParaRPr lang="fr-FR" dirty="0" smtClean="0"/>
          </a:p>
          <a:p>
            <a:r>
              <a:rPr lang="fr-FR" i="1" dirty="0" smtClean="0"/>
              <a:t>Problèmes complexes dans la typologie : </a:t>
            </a:r>
            <a:br>
              <a:rPr lang="fr-FR" i="1" dirty="0" smtClean="0"/>
            </a:br>
            <a:r>
              <a:rPr lang="fr-FR" i="1" dirty="0" smtClean="0"/>
              <a:t>Réinvestissement (niveau 2) + Problèmes complexes</a:t>
            </a:r>
            <a:endParaRPr lang="fr-FR" dirty="0" smtClean="0"/>
          </a:p>
          <a:p>
            <a:r>
              <a:rPr lang="fr-FR" i="1" dirty="0" smtClean="0"/>
              <a:t>Qui permettent aussi de développer des compétences : la situation problème (</a:t>
            </a:r>
            <a:r>
              <a:rPr lang="fr-FR" dirty="0" smtClean="0"/>
              <a:t>n’est pas un problème complexe car introduction d’une nouvelle notion)</a:t>
            </a:r>
            <a:r>
              <a:rPr lang="fr-FR" i="1" dirty="0" smtClean="0"/>
              <a:t> et le problème ouvert (</a:t>
            </a:r>
            <a:r>
              <a:rPr lang="fr-FR" dirty="0" smtClean="0"/>
              <a:t>est un problème complexe mais souvent difficile et très long)</a:t>
            </a:r>
            <a:r>
              <a:rPr lang="fr-FR" i="1" dirty="0" smtClean="0"/>
              <a:t>.</a:t>
            </a:r>
            <a:endParaRPr lang="fr-FR" dirty="0" smtClean="0"/>
          </a:p>
          <a:p>
            <a:r>
              <a:rPr lang="fr-FR" i="1" dirty="0" smtClean="0"/>
              <a:t>Il faut en  proposer plusieurs fois </a:t>
            </a:r>
            <a:r>
              <a:rPr lang="fr-FR" i="1" dirty="0" smtClean="0">
                <a:sym typeface="Wingdings"/>
              </a:rPr>
              <a:t></a:t>
            </a:r>
            <a:r>
              <a:rPr lang="fr-FR" i="1" dirty="0" smtClean="0"/>
              <a:t> pas forcément longues </a:t>
            </a:r>
            <a:endParaRPr lang="fr-FR" dirty="0" smtClean="0"/>
          </a:p>
          <a:p>
            <a:pPr>
              <a:spcBef>
                <a:spcPts val="600"/>
              </a:spcBef>
            </a:pPr>
            <a:r>
              <a:rPr lang="fr-FR" b="1" dirty="0" smtClean="0"/>
              <a:t>Conclusion :</a:t>
            </a:r>
            <a:r>
              <a:rPr lang="fr-FR" dirty="0" smtClean="0"/>
              <a:t> il faut que les élèves apprennent les deux sens du mot chercher :</a:t>
            </a:r>
          </a:p>
          <a:p>
            <a:pPr lvl="0">
              <a:spcBef>
                <a:spcPts val="0"/>
              </a:spcBef>
            </a:pPr>
            <a:r>
              <a:rPr lang="fr-FR" i="1" dirty="0" smtClean="0"/>
              <a:t>Chercher parmi les solutions expertes déjà éprouvées</a:t>
            </a:r>
            <a:endParaRPr lang="fr-FR" dirty="0" smtClean="0"/>
          </a:p>
          <a:p>
            <a:pPr lvl="0">
              <a:spcBef>
                <a:spcPts val="0"/>
              </a:spcBef>
            </a:pPr>
            <a:r>
              <a:rPr lang="fr-FR" i="1" dirty="0" smtClean="0"/>
              <a:t>Chercher, bricoler une solution nouvelle, originale, personnelle, comme le chercheur</a:t>
            </a:r>
            <a:endParaRPr lang="fr-FR" dirty="0" smtClean="0"/>
          </a:p>
          <a:p>
            <a:endParaRPr lang="fr-FR" dirty="0" smtClean="0"/>
          </a:p>
          <a:p>
            <a:r>
              <a:rPr lang="fr-FR" dirty="0" smtClean="0"/>
              <a:t>Après lecture des 3 exercices multiples diviseurs</a:t>
            </a:r>
          </a:p>
          <a:p>
            <a:r>
              <a:rPr lang="fr-FR" dirty="0" smtClean="0"/>
              <a:t>Les différents niveaux de complexité.  </a:t>
            </a:r>
            <a:r>
              <a:rPr lang="fr-FR" dirty="0" err="1" smtClean="0"/>
              <a:t>Cf</a:t>
            </a:r>
            <a:r>
              <a:rPr lang="fr-FR" dirty="0" smtClean="0"/>
              <a:t> Vade </a:t>
            </a:r>
            <a:r>
              <a:rPr lang="fr-FR" dirty="0" err="1" smtClean="0"/>
              <a:t>Mecum</a:t>
            </a:r>
            <a:r>
              <a:rPr lang="fr-FR" dirty="0" smtClean="0"/>
              <a:t> p 12</a:t>
            </a:r>
          </a:p>
          <a:p>
            <a:pPr lvl="0"/>
            <a:r>
              <a:rPr lang="fr-FR" dirty="0" smtClean="0"/>
              <a:t>la </a:t>
            </a:r>
            <a:r>
              <a:rPr lang="fr-FR" b="1" dirty="0" smtClean="0"/>
              <a:t>mise en œuvre de 1er degré </a:t>
            </a:r>
            <a:r>
              <a:rPr lang="fr-FR" dirty="0" smtClean="0"/>
              <a:t>(réalisation de procédures de base) - exécuter une opération simple en réponse à un signal. Entraînement et automatisation sont possibles, comme dans les exercices d'application ;</a:t>
            </a:r>
          </a:p>
          <a:p>
            <a:pPr lvl="0"/>
            <a:r>
              <a:rPr lang="fr-FR" b="1" dirty="0" smtClean="0"/>
              <a:t>la mise en œuvre de 2e degré </a:t>
            </a:r>
            <a:r>
              <a:rPr lang="fr-FR" dirty="0" smtClean="0"/>
              <a:t>- choisir dans une situation nouvelle la procédure de base familière qui convient ; cela nécessite l’interprétation de la situation ;</a:t>
            </a:r>
          </a:p>
          <a:p>
            <a:pPr lvl="0"/>
            <a:r>
              <a:rPr lang="fr-FR" dirty="0" smtClean="0"/>
              <a:t>la </a:t>
            </a:r>
            <a:r>
              <a:rPr lang="fr-FR" b="1" dirty="0" smtClean="0"/>
              <a:t>mise en œuvre de 3e degré </a:t>
            </a:r>
            <a:r>
              <a:rPr lang="fr-FR" dirty="0" smtClean="0"/>
              <a:t>- choisir plusieurs procédures de base dans le répertoire de ses ressources et les combiner pour traiter une situation nouvelle et complexe.</a:t>
            </a:r>
          </a:p>
          <a:p>
            <a:pPr algn="ctr">
              <a:spcBef>
                <a:spcPct val="0"/>
              </a:spcBef>
            </a:pPr>
            <a:endParaRPr lang="fr-FR" sz="1600" dirty="0" smtClean="0"/>
          </a:p>
        </p:txBody>
      </p:sp>
      <p:sp>
        <p:nvSpPr>
          <p:cNvPr id="23555" name="Espace réservé du numéro de diapositiv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EFFDC94-5C82-4960-8B01-C6E5997F4669}" type="slidenum">
              <a:rPr lang="fr-FR">
                <a:cs typeface="Arial" charset="0"/>
              </a:rPr>
              <a:pPr fontAlgn="base">
                <a:spcBef>
                  <a:spcPct val="0"/>
                </a:spcBef>
                <a:spcAft>
                  <a:spcPct val="0"/>
                </a:spcAft>
              </a:pPr>
              <a:t>3</a:t>
            </a:fld>
            <a:endParaRPr lang="fr-FR">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25602" name="Espace réservé des commentaires 2"/>
          <p:cNvSpPr>
            <a:spLocks noGrp="1"/>
          </p:cNvSpPr>
          <p:nvPr>
            <p:ph type="body" idx="1"/>
          </p:nvPr>
        </p:nvSpPr>
        <p:spPr bwMode="auto">
          <a:xfrm>
            <a:off x="275729" y="4759324"/>
            <a:ext cx="6336704" cy="5003353"/>
          </a:xfrm>
          <a:noFill/>
        </p:spPr>
        <p:txBody>
          <a:bodyPr wrap="square" numCol="1" anchor="t" anchorCtr="0" compatLnSpc="1">
            <a:prstTxWarp prst="textNoShape">
              <a:avLst/>
            </a:prstTxWarp>
          </a:bodyPr>
          <a:lstStyle/>
          <a:p>
            <a:pPr>
              <a:spcBef>
                <a:spcPts val="638"/>
              </a:spcBef>
            </a:pPr>
            <a:r>
              <a:rPr lang="fr-FR" sz="1500" b="1" dirty="0" smtClean="0"/>
              <a:t>Connaissance :</a:t>
            </a:r>
            <a:r>
              <a:rPr lang="fr-FR" sz="1500" dirty="0" smtClean="0"/>
              <a:t> théorie, on doit connaitre la réponse à la </a:t>
            </a:r>
            <a:r>
              <a:rPr lang="fr-FR" sz="1500" dirty="0" err="1" smtClean="0"/>
              <a:t>qu</a:t>
            </a:r>
            <a:r>
              <a:rPr lang="fr-FR" sz="1500" dirty="0" smtClean="0"/>
              <a:t> avant d’y répondre, savoir quoi, répétition</a:t>
            </a:r>
            <a:br>
              <a:rPr lang="fr-FR" sz="1500" dirty="0" smtClean="0"/>
            </a:br>
            <a:r>
              <a:rPr lang="fr-FR" sz="1500" dirty="0" smtClean="0"/>
              <a:t>Formule de l’aire, énoncé d’un théorème…</a:t>
            </a:r>
          </a:p>
          <a:p>
            <a:pPr>
              <a:spcBef>
                <a:spcPts val="638"/>
              </a:spcBef>
            </a:pPr>
            <a:r>
              <a:rPr lang="fr-FR" sz="1500" b="1" dirty="0" smtClean="0"/>
              <a:t>Capacités : </a:t>
            </a:r>
            <a:r>
              <a:rPr lang="fr-FR" sz="1500" dirty="0" smtClean="0"/>
              <a:t>Savoir procédural, savoir faire, savoir comment, habileté</a:t>
            </a:r>
            <a:br>
              <a:rPr lang="fr-FR" sz="1500" dirty="0" smtClean="0"/>
            </a:br>
            <a:r>
              <a:rPr lang="fr-FR" sz="1500" dirty="0" smtClean="0"/>
              <a:t>Générer sur place une réponse non apprise par cœur. </a:t>
            </a:r>
            <a:br>
              <a:rPr lang="fr-FR" sz="1500" dirty="0" smtClean="0"/>
            </a:br>
            <a:r>
              <a:rPr lang="fr-FR" sz="1500" dirty="0" smtClean="0"/>
              <a:t>Addition de fraction, calcul d’aires, utiliser un théorème…</a:t>
            </a:r>
            <a:br>
              <a:rPr lang="fr-FR" sz="1500" dirty="0" smtClean="0"/>
            </a:br>
            <a:r>
              <a:rPr lang="fr-FR" sz="1500" dirty="0" smtClean="0"/>
              <a:t>Ne nécessite pas spécialement le savoir quoi</a:t>
            </a:r>
          </a:p>
          <a:p>
            <a:pPr>
              <a:spcBef>
                <a:spcPts val="638"/>
              </a:spcBef>
            </a:pPr>
            <a:r>
              <a:rPr lang="fr-FR" sz="1500" b="1" dirty="0" smtClean="0"/>
              <a:t>Attitudes : </a:t>
            </a:r>
            <a:r>
              <a:rPr lang="fr-FR" sz="1500" dirty="0" smtClean="0"/>
              <a:t>stratégies, savoir quand</a:t>
            </a:r>
          </a:p>
          <a:p>
            <a:pPr>
              <a:spcBef>
                <a:spcPts val="638"/>
              </a:spcBef>
            </a:pPr>
            <a:r>
              <a:rPr lang="fr-FR" sz="1500" dirty="0" smtClean="0"/>
              <a:t>Stratégie : choix délibéré et utilisation efficace d’un ou plusieurs moyens pour résoudre un problème, comment chercher + « savoir quand utiliser »</a:t>
            </a:r>
          </a:p>
          <a:p>
            <a:pPr>
              <a:spcBef>
                <a:spcPts val="638"/>
              </a:spcBef>
            </a:pPr>
            <a:r>
              <a:rPr lang="fr-FR" sz="1500" dirty="0" smtClean="0"/>
              <a:t>Savoir être : présentation, prise d’initiative, autonomie ( on est sensé l’enseigner donc au début c’est une capacité qui doit devenir une attitude) , interaction avec les pairs ( W de groupe), recours à la preuve, vérification Présenter des exemples de savoir être </a:t>
            </a:r>
          </a:p>
          <a:p>
            <a:r>
              <a:rPr lang="fr-FR" sz="1600" b="1" dirty="0" smtClean="0"/>
              <a:t>Avoir des connaissances </a:t>
            </a:r>
            <a:r>
              <a:rPr lang="fr-FR" sz="1600" dirty="0" smtClean="0"/>
              <a:t>signifie : 	</a:t>
            </a:r>
            <a:br>
              <a:rPr lang="fr-FR" sz="1600" dirty="0" smtClean="0"/>
            </a:br>
            <a:r>
              <a:rPr lang="fr-FR" sz="1600" dirty="0" smtClean="0"/>
              <a:t>connaitre des définitions, des règles, des procédures.</a:t>
            </a:r>
          </a:p>
          <a:p>
            <a:r>
              <a:rPr lang="fr-FR" sz="1600" b="1" dirty="0" smtClean="0"/>
              <a:t>Avoir des compétences </a:t>
            </a:r>
            <a:r>
              <a:rPr lang="fr-FR" sz="1600" dirty="0" smtClean="0"/>
              <a:t>signifie :	</a:t>
            </a:r>
            <a:br>
              <a:rPr lang="fr-FR" sz="1600" dirty="0" smtClean="0"/>
            </a:br>
            <a:r>
              <a:rPr lang="fr-FR" sz="1600" dirty="0" smtClean="0"/>
              <a:t> Avoir des connaissances ET être capable de mobiliser ces connaissances dans des situations qui ne les appellent pas directement </a:t>
            </a:r>
          </a:p>
          <a:p>
            <a:pPr>
              <a:spcBef>
                <a:spcPts val="638"/>
              </a:spcBef>
            </a:pPr>
            <a:endParaRPr lang="fr-FR" sz="1500" dirty="0" smtClean="0"/>
          </a:p>
        </p:txBody>
      </p:sp>
      <p:sp>
        <p:nvSpPr>
          <p:cNvPr id="25603" name="Espace réservé du numéro de diapositiv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18290E2-EFD1-466C-A03C-C91AC1F8DB87}" type="slidenum">
              <a:rPr lang="fr-FR">
                <a:cs typeface="Arial" charset="0"/>
              </a:rPr>
              <a:pPr fontAlgn="base">
                <a:spcBef>
                  <a:spcPct val="0"/>
                </a:spcBef>
                <a:spcAft>
                  <a:spcPct val="0"/>
                </a:spcAft>
              </a:pPr>
              <a:t>4</a:t>
            </a:fld>
            <a:endParaRPr lang="fr-FR">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Rectangle 20"/>
          <p:cNvSpPr/>
          <p:nvPr/>
        </p:nvSpPr>
        <p:spPr>
          <a:xfrm>
            <a:off x="904875" y="3648075"/>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21"/>
          <p:cNvSpPr/>
          <p:nvPr/>
        </p:nvSpPr>
        <p:spPr>
          <a:xfrm>
            <a:off x="904875" y="3648075"/>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re 7"/>
          <p:cNvSpPr>
            <a:spLocks noGrp="1"/>
          </p:cNvSpPr>
          <p:nvPr>
            <p:ph type="ctrTitle"/>
          </p:nvPr>
        </p:nvSpPr>
        <p:spPr>
          <a:xfrm>
            <a:off x="1219200" y="3886200"/>
            <a:ext cx="6858000" cy="990600"/>
          </a:xfrm>
        </p:spPr>
        <p:txBody>
          <a:bodyPr anchor="t"/>
          <a:lstStyle>
            <a:lvl1pPr algn="r">
              <a:defRPr sz="3200">
                <a:solidFill>
                  <a:schemeClr val="tx1"/>
                </a:solidFill>
              </a:defRPr>
            </a:lvl1pPr>
          </a:lstStyle>
          <a:p>
            <a:r>
              <a:rPr lang="fr-FR" smtClean="0"/>
              <a:t>Cliquez pour modifier le style du titre</a:t>
            </a:r>
            <a:endParaRPr lang="en-US"/>
          </a:p>
        </p:txBody>
      </p:sp>
      <p:sp>
        <p:nvSpPr>
          <p:cNvPr id="9" name="Sous-titr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fr-FR" smtClean="0"/>
              <a:t>Cliquez pour modifier le style des sous-titres du masque</a:t>
            </a:r>
            <a:endParaRPr lang="en-US"/>
          </a:p>
        </p:txBody>
      </p:sp>
      <p:sp>
        <p:nvSpPr>
          <p:cNvPr id="10" name="Espace réservé de la date 27"/>
          <p:cNvSpPr>
            <a:spLocks noGrp="1"/>
          </p:cNvSpPr>
          <p:nvPr>
            <p:ph type="dt" sz="half" idx="10"/>
          </p:nvPr>
        </p:nvSpPr>
        <p:spPr>
          <a:xfrm>
            <a:off x="6400800" y="6354763"/>
            <a:ext cx="2286000" cy="366712"/>
          </a:xfrm>
        </p:spPr>
        <p:txBody>
          <a:bodyPr/>
          <a:lstStyle>
            <a:lvl1pPr>
              <a:defRPr sz="1400" smtClean="0"/>
            </a:lvl1pPr>
          </a:lstStyle>
          <a:p>
            <a:pPr>
              <a:defRPr/>
            </a:pPr>
            <a:fld id="{902F2AEA-3A37-4D6C-94BF-4F2291B42370}" type="datetimeFigureOut">
              <a:rPr lang="fr-FR"/>
              <a:pPr>
                <a:defRPr/>
              </a:pPr>
              <a:t>13/11/2012</a:t>
            </a:fld>
            <a:endParaRPr lang="fr-FR"/>
          </a:p>
        </p:txBody>
      </p:sp>
      <p:sp>
        <p:nvSpPr>
          <p:cNvPr id="11" name="Espace réservé du pied de page 16"/>
          <p:cNvSpPr>
            <a:spLocks noGrp="1"/>
          </p:cNvSpPr>
          <p:nvPr>
            <p:ph type="ftr" sz="quarter" idx="11"/>
          </p:nvPr>
        </p:nvSpPr>
        <p:spPr>
          <a:xfrm>
            <a:off x="2898775" y="6354763"/>
            <a:ext cx="3475038" cy="366712"/>
          </a:xfrm>
        </p:spPr>
        <p:txBody>
          <a:bodyPr/>
          <a:lstStyle>
            <a:lvl1pPr>
              <a:defRPr/>
            </a:lvl1pPr>
          </a:lstStyle>
          <a:p>
            <a:pPr>
              <a:defRPr/>
            </a:pPr>
            <a:endParaRPr lang="fr-FR"/>
          </a:p>
        </p:txBody>
      </p:sp>
      <p:sp>
        <p:nvSpPr>
          <p:cNvPr id="12" name="Espace réservé du numéro de diapositive 28"/>
          <p:cNvSpPr>
            <a:spLocks noGrp="1"/>
          </p:cNvSpPr>
          <p:nvPr>
            <p:ph type="sldNum" sz="quarter" idx="12"/>
          </p:nvPr>
        </p:nvSpPr>
        <p:spPr>
          <a:xfrm>
            <a:off x="1216025" y="6354763"/>
            <a:ext cx="1219200" cy="366712"/>
          </a:xfrm>
        </p:spPr>
        <p:txBody>
          <a:bodyPr/>
          <a:lstStyle>
            <a:lvl1pPr>
              <a:defRPr/>
            </a:lvl1pPr>
          </a:lstStyle>
          <a:p>
            <a:pPr>
              <a:defRPr/>
            </a:pPr>
            <a:fld id="{AB8B743B-12FB-46C5-83AD-8543A06344B9}"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13"/>
          <p:cNvSpPr>
            <a:spLocks noGrp="1"/>
          </p:cNvSpPr>
          <p:nvPr>
            <p:ph type="dt" sz="half" idx="10"/>
          </p:nvPr>
        </p:nvSpPr>
        <p:spPr/>
        <p:txBody>
          <a:bodyPr/>
          <a:lstStyle>
            <a:lvl1pPr>
              <a:defRPr/>
            </a:lvl1pPr>
          </a:lstStyle>
          <a:p>
            <a:pPr>
              <a:defRPr/>
            </a:pPr>
            <a:fld id="{CDA6B445-3FB0-4BEF-909E-E2ADA5C6A957}" type="datetimeFigureOut">
              <a:rPr lang="fr-FR"/>
              <a:pPr>
                <a:defRPr/>
              </a:pPr>
              <a:t>13/11/2012</a:t>
            </a:fld>
            <a:endParaRPr lang="fr-FR"/>
          </a:p>
        </p:txBody>
      </p:sp>
      <p:sp>
        <p:nvSpPr>
          <p:cNvPr id="5" name="Espace réservé du pied de page 2"/>
          <p:cNvSpPr>
            <a:spLocks noGrp="1"/>
          </p:cNvSpPr>
          <p:nvPr>
            <p:ph type="ftr" sz="quarter" idx="11"/>
          </p:nvPr>
        </p:nvSpPr>
        <p:spPr/>
        <p:txBody>
          <a:bodyPr/>
          <a:lstStyle>
            <a:lvl1pPr>
              <a:defRPr/>
            </a:lvl1pPr>
          </a:lstStyle>
          <a:p>
            <a:pPr>
              <a:defRPr/>
            </a:pPr>
            <a:endParaRPr lang="fr-FR"/>
          </a:p>
        </p:txBody>
      </p:sp>
      <p:sp>
        <p:nvSpPr>
          <p:cNvPr id="6" name="Espace réservé du numéro de diapositive 22"/>
          <p:cNvSpPr>
            <a:spLocks noGrp="1"/>
          </p:cNvSpPr>
          <p:nvPr>
            <p:ph type="sldNum" sz="quarter" idx="12"/>
          </p:nvPr>
        </p:nvSpPr>
        <p:spPr/>
        <p:txBody>
          <a:bodyPr/>
          <a:lstStyle>
            <a:lvl1pPr>
              <a:defRPr/>
            </a:lvl1pPr>
          </a:lstStyle>
          <a:p>
            <a:pPr>
              <a:defRPr/>
            </a:pPr>
            <a:fld id="{91A11054-7C7C-4D66-AC76-937B29BA5E2A}"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4" name="Connecteur droit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5" name="Triangle isocèle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Connecteur droit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3"/>
          <p:cNvSpPr>
            <a:spLocks noGrp="1"/>
          </p:cNvSpPr>
          <p:nvPr>
            <p:ph type="dt" sz="half" idx="10"/>
          </p:nvPr>
        </p:nvSpPr>
        <p:spPr/>
        <p:txBody>
          <a:bodyPr/>
          <a:lstStyle>
            <a:lvl1pPr>
              <a:defRPr/>
            </a:lvl1pPr>
          </a:lstStyle>
          <a:p>
            <a:pPr>
              <a:defRPr/>
            </a:pPr>
            <a:fld id="{DFE75F17-4929-4A14-B63C-B31523AB4867}" type="datetimeFigureOut">
              <a:rPr lang="fr-FR"/>
              <a:pPr>
                <a:defRPr/>
              </a:pPr>
              <a:t>13/11/2012</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0AFDF4C0-4F8E-4D86-A2C4-66648AE6B942}"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8" name="Espace réservé du contenu 7"/>
          <p:cNvSpPr>
            <a:spLocks noGrp="1"/>
          </p:cNvSpPr>
          <p:nvPr>
            <p:ph sz="quarter" idx="1"/>
          </p:nvPr>
        </p:nvSpPr>
        <p:spPr>
          <a:xfrm>
            <a:off x="457200" y="1219200"/>
            <a:ext cx="8229600" cy="493776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13"/>
          <p:cNvSpPr>
            <a:spLocks noGrp="1"/>
          </p:cNvSpPr>
          <p:nvPr>
            <p:ph type="dt" sz="half" idx="10"/>
          </p:nvPr>
        </p:nvSpPr>
        <p:spPr/>
        <p:txBody>
          <a:bodyPr/>
          <a:lstStyle>
            <a:lvl1pPr>
              <a:defRPr/>
            </a:lvl1pPr>
          </a:lstStyle>
          <a:p>
            <a:pPr>
              <a:defRPr/>
            </a:pPr>
            <a:fld id="{F1DA4542-BA73-422F-9ABC-4603DFEA7541}" type="datetimeFigureOut">
              <a:rPr lang="fr-FR"/>
              <a:pPr>
                <a:defRPr/>
              </a:pPr>
              <a:t>13/11/2012</a:t>
            </a:fld>
            <a:endParaRPr lang="fr-FR"/>
          </a:p>
        </p:txBody>
      </p:sp>
      <p:sp>
        <p:nvSpPr>
          <p:cNvPr id="5" name="Espace réservé du pied de page 2"/>
          <p:cNvSpPr>
            <a:spLocks noGrp="1"/>
          </p:cNvSpPr>
          <p:nvPr>
            <p:ph type="ftr" sz="quarter" idx="11"/>
          </p:nvPr>
        </p:nvSpPr>
        <p:spPr/>
        <p:txBody>
          <a:bodyPr/>
          <a:lstStyle>
            <a:lvl1pPr>
              <a:defRPr/>
            </a:lvl1pPr>
          </a:lstStyle>
          <a:p>
            <a:pPr>
              <a:defRPr/>
            </a:pPr>
            <a:endParaRPr lang="fr-FR"/>
          </a:p>
        </p:txBody>
      </p:sp>
      <p:sp>
        <p:nvSpPr>
          <p:cNvPr id="6" name="Espace réservé du numéro de diapositive 22"/>
          <p:cNvSpPr>
            <a:spLocks noGrp="1"/>
          </p:cNvSpPr>
          <p:nvPr>
            <p:ph type="sldNum" sz="quarter" idx="12"/>
          </p:nvPr>
        </p:nvSpPr>
        <p:spPr/>
        <p:txBody>
          <a:bodyPr/>
          <a:lstStyle>
            <a:lvl1pPr>
              <a:defRPr/>
            </a:lvl1pPr>
          </a:lstStyle>
          <a:p>
            <a:pPr>
              <a:defRPr/>
            </a:pPr>
            <a:fld id="{09856E75-49BD-4223-9F83-BC08D95B22D5}"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4" name="Rectangle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re 1"/>
          <p:cNvSpPr>
            <a:spLocks noGrp="1"/>
          </p:cNvSpPr>
          <p:nvPr>
            <p:ph type="title"/>
          </p:nvPr>
        </p:nvSpPr>
        <p:spPr>
          <a:xfrm>
            <a:off x="1219200" y="2971800"/>
            <a:ext cx="6858000" cy="1066800"/>
          </a:xfrm>
        </p:spPr>
        <p:txBody>
          <a:bodyPr anchor="t"/>
          <a:lstStyle>
            <a:lvl1pPr algn="r">
              <a:buNone/>
              <a:defRPr sz="3200" b="0" cap="none" baseline="0"/>
            </a:lvl1pPr>
          </a:lstStyle>
          <a:p>
            <a:r>
              <a:rPr lang="fr-FR" smtClean="0"/>
              <a:t>Cliquez pour modifier le style du titre</a:t>
            </a:r>
            <a:endParaRPr lang="en-US"/>
          </a:p>
        </p:txBody>
      </p:sp>
      <p:sp>
        <p:nvSpPr>
          <p:cNvPr id="3" name="Espace réservé du texte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fr-FR" smtClean="0"/>
              <a:t>Cliquez pour modifier les styles du texte du masque</a:t>
            </a:r>
          </a:p>
        </p:txBody>
      </p:sp>
      <p:sp>
        <p:nvSpPr>
          <p:cNvPr id="6" name="Espace réservé de la date 3"/>
          <p:cNvSpPr>
            <a:spLocks noGrp="1"/>
          </p:cNvSpPr>
          <p:nvPr>
            <p:ph type="dt" sz="half" idx="10"/>
          </p:nvPr>
        </p:nvSpPr>
        <p:spPr>
          <a:xfrm>
            <a:off x="6400800" y="6354763"/>
            <a:ext cx="2286000" cy="366712"/>
          </a:xfrm>
        </p:spPr>
        <p:txBody>
          <a:bodyPr/>
          <a:lstStyle>
            <a:lvl1pPr>
              <a:defRPr/>
            </a:lvl1pPr>
          </a:lstStyle>
          <a:p>
            <a:pPr>
              <a:defRPr/>
            </a:pPr>
            <a:fld id="{2F80D52B-6A04-4965-B272-3DF9E4A4ECD0}" type="datetimeFigureOut">
              <a:rPr lang="fr-FR"/>
              <a:pPr>
                <a:defRPr/>
              </a:pPr>
              <a:t>13/11/2012</a:t>
            </a:fld>
            <a:endParaRPr lang="fr-FR"/>
          </a:p>
        </p:txBody>
      </p:sp>
      <p:sp>
        <p:nvSpPr>
          <p:cNvPr id="7" name="Espace réservé du pied de page 4"/>
          <p:cNvSpPr>
            <a:spLocks noGrp="1"/>
          </p:cNvSpPr>
          <p:nvPr>
            <p:ph type="ftr" sz="quarter" idx="11"/>
          </p:nvPr>
        </p:nvSpPr>
        <p:spPr>
          <a:xfrm>
            <a:off x="2898775" y="6354763"/>
            <a:ext cx="3475038" cy="366712"/>
          </a:xfrm>
        </p:spPr>
        <p:txBody>
          <a:bodyPr/>
          <a:lstStyle>
            <a:lvl1pPr>
              <a:defRPr/>
            </a:lvl1pPr>
          </a:lstStyle>
          <a:p>
            <a:pPr>
              <a:defRPr/>
            </a:pPr>
            <a:endParaRPr lang="fr-FR"/>
          </a:p>
        </p:txBody>
      </p:sp>
      <p:sp>
        <p:nvSpPr>
          <p:cNvPr id="8" name="Espace réservé du numéro de diapositive 5"/>
          <p:cNvSpPr>
            <a:spLocks noGrp="1"/>
          </p:cNvSpPr>
          <p:nvPr>
            <p:ph type="sldNum" sz="quarter" idx="12"/>
          </p:nvPr>
        </p:nvSpPr>
        <p:spPr>
          <a:xfrm>
            <a:off x="1069975" y="6354763"/>
            <a:ext cx="1520825" cy="366712"/>
          </a:xfrm>
        </p:spPr>
        <p:txBody>
          <a:bodyPr/>
          <a:lstStyle>
            <a:lvl1pPr>
              <a:defRPr/>
            </a:lvl1pPr>
          </a:lstStyle>
          <a:p>
            <a:pPr>
              <a:defRPr/>
            </a:pPr>
            <a:fld id="{DDCEEC17-B447-4955-AAE4-87100C9CFD18}" type="slidenum">
              <a:rPr lang="fr-FR"/>
              <a:pPr>
                <a:defRPr/>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8229600" cy="914400"/>
          </a:xfrm>
        </p:spPr>
        <p:txBody>
          <a:bodyPr/>
          <a:lstStyle/>
          <a:p>
            <a:r>
              <a:rPr lang="fr-FR" smtClean="0"/>
              <a:t>Cliquez pour modifier le style du titre</a:t>
            </a:r>
            <a:endParaRPr lang="en-US"/>
          </a:p>
        </p:txBody>
      </p:sp>
      <p:sp>
        <p:nvSpPr>
          <p:cNvPr id="9" name="Espace réservé du contenu 8"/>
          <p:cNvSpPr>
            <a:spLocks noGrp="1"/>
          </p:cNvSpPr>
          <p:nvPr>
            <p:ph sz="quarter" idx="1"/>
          </p:nvPr>
        </p:nvSpPr>
        <p:spPr>
          <a:xfrm>
            <a:off x="457200" y="1219200"/>
            <a:ext cx="4041648" cy="493776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Espace réservé du contenu 10"/>
          <p:cNvSpPr>
            <a:spLocks noGrp="1"/>
          </p:cNvSpPr>
          <p:nvPr>
            <p:ph sz="quarter" idx="2"/>
          </p:nvPr>
        </p:nvSpPr>
        <p:spPr>
          <a:xfrm>
            <a:off x="4632198" y="1216152"/>
            <a:ext cx="4041648" cy="493776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13"/>
          <p:cNvSpPr>
            <a:spLocks noGrp="1"/>
          </p:cNvSpPr>
          <p:nvPr>
            <p:ph type="dt" sz="half" idx="10"/>
          </p:nvPr>
        </p:nvSpPr>
        <p:spPr/>
        <p:txBody>
          <a:bodyPr/>
          <a:lstStyle>
            <a:lvl1pPr>
              <a:defRPr/>
            </a:lvl1pPr>
          </a:lstStyle>
          <a:p>
            <a:pPr>
              <a:defRPr/>
            </a:pPr>
            <a:fld id="{298A8F17-BF54-4A94-99F7-60E544A312EB}" type="datetimeFigureOut">
              <a:rPr lang="fr-FR"/>
              <a:pPr>
                <a:defRPr/>
              </a:pPr>
              <a:t>13/11/2012</a:t>
            </a:fld>
            <a:endParaRPr lang="fr-FR"/>
          </a:p>
        </p:txBody>
      </p:sp>
      <p:sp>
        <p:nvSpPr>
          <p:cNvPr id="6" name="Espace réservé du pied de page 2"/>
          <p:cNvSpPr>
            <a:spLocks noGrp="1"/>
          </p:cNvSpPr>
          <p:nvPr>
            <p:ph type="ftr" sz="quarter" idx="11"/>
          </p:nvPr>
        </p:nvSpPr>
        <p:spPr/>
        <p:txBody>
          <a:bodyPr/>
          <a:lstStyle>
            <a:lvl1pPr>
              <a:defRPr/>
            </a:lvl1pPr>
          </a:lstStyle>
          <a:p>
            <a:pPr>
              <a:defRPr/>
            </a:pPr>
            <a:endParaRPr lang="fr-FR"/>
          </a:p>
        </p:txBody>
      </p:sp>
      <p:sp>
        <p:nvSpPr>
          <p:cNvPr id="7" name="Espace réservé du numéro de diapositive 22"/>
          <p:cNvSpPr>
            <a:spLocks noGrp="1"/>
          </p:cNvSpPr>
          <p:nvPr>
            <p:ph type="sldNum" sz="quarter" idx="12"/>
          </p:nvPr>
        </p:nvSpPr>
        <p:spPr/>
        <p:txBody>
          <a:bodyPr/>
          <a:lstStyle>
            <a:lvl1pPr>
              <a:defRPr/>
            </a:lvl1pPr>
          </a:lstStyle>
          <a:p>
            <a:pPr>
              <a:defRPr/>
            </a:pPr>
            <a:fld id="{EE2413F9-50DB-41E0-9A48-8A36D0961EEC}"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8229600" cy="914400"/>
          </a:xfrm>
        </p:spPr>
        <p:txBody>
          <a:bodyPr anchor="ctr"/>
          <a:lstStyle>
            <a:lvl1pPr>
              <a:defRPr/>
            </a:lvl1pPr>
          </a:lstStyle>
          <a:p>
            <a:r>
              <a:rPr lang="fr-FR" smtClean="0"/>
              <a:t>Cliquez pour modifier le style du titre</a:t>
            </a:r>
            <a:endParaRPr lang="en-US"/>
          </a:p>
        </p:txBody>
      </p:sp>
      <p:sp>
        <p:nvSpPr>
          <p:cNvPr id="3" name="Espace réservé du texte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fr-FR" smtClean="0"/>
              <a:t>Cliquez pour modifier les styles du texte du masque</a:t>
            </a:r>
          </a:p>
        </p:txBody>
      </p:sp>
      <p:sp>
        <p:nvSpPr>
          <p:cNvPr id="4" name="Espace réservé du texte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fr-FR" smtClean="0"/>
              <a:t>Cliquez pour modifier les styles du texte du masque</a:t>
            </a:r>
          </a:p>
        </p:txBody>
      </p:sp>
      <p:sp>
        <p:nvSpPr>
          <p:cNvPr id="11" name="Espace réservé du contenu 10"/>
          <p:cNvSpPr>
            <a:spLocks noGrp="1"/>
          </p:cNvSpPr>
          <p:nvPr>
            <p:ph sz="quarter" idx="2"/>
          </p:nvPr>
        </p:nvSpPr>
        <p:spPr>
          <a:xfrm>
            <a:off x="457200" y="2133600"/>
            <a:ext cx="4038600" cy="40386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3" name="Espace réservé du contenu 12"/>
          <p:cNvSpPr>
            <a:spLocks noGrp="1"/>
          </p:cNvSpPr>
          <p:nvPr>
            <p:ph sz="quarter" idx="4"/>
          </p:nvPr>
        </p:nvSpPr>
        <p:spPr>
          <a:xfrm>
            <a:off x="4648200" y="2133600"/>
            <a:ext cx="4038600" cy="40386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13"/>
          <p:cNvSpPr>
            <a:spLocks noGrp="1"/>
          </p:cNvSpPr>
          <p:nvPr>
            <p:ph type="dt" sz="half" idx="10"/>
          </p:nvPr>
        </p:nvSpPr>
        <p:spPr/>
        <p:txBody>
          <a:bodyPr/>
          <a:lstStyle>
            <a:lvl1pPr>
              <a:defRPr/>
            </a:lvl1pPr>
          </a:lstStyle>
          <a:p>
            <a:pPr>
              <a:defRPr/>
            </a:pPr>
            <a:fld id="{0C2D4AF8-4C3C-409C-95EE-8969DAD3ABB6}" type="datetimeFigureOut">
              <a:rPr lang="fr-FR"/>
              <a:pPr>
                <a:defRPr/>
              </a:pPr>
              <a:t>13/11/2012</a:t>
            </a:fld>
            <a:endParaRPr lang="fr-FR"/>
          </a:p>
        </p:txBody>
      </p:sp>
      <p:sp>
        <p:nvSpPr>
          <p:cNvPr id="8" name="Espace réservé du pied de page 2"/>
          <p:cNvSpPr>
            <a:spLocks noGrp="1"/>
          </p:cNvSpPr>
          <p:nvPr>
            <p:ph type="ftr" sz="quarter" idx="11"/>
          </p:nvPr>
        </p:nvSpPr>
        <p:spPr/>
        <p:txBody>
          <a:bodyPr/>
          <a:lstStyle>
            <a:lvl1pPr>
              <a:defRPr/>
            </a:lvl1pPr>
          </a:lstStyle>
          <a:p>
            <a:pPr>
              <a:defRPr/>
            </a:pPr>
            <a:endParaRPr lang="fr-FR"/>
          </a:p>
        </p:txBody>
      </p:sp>
      <p:sp>
        <p:nvSpPr>
          <p:cNvPr id="9" name="Espace réservé du numéro de diapositive 22"/>
          <p:cNvSpPr>
            <a:spLocks noGrp="1"/>
          </p:cNvSpPr>
          <p:nvPr>
            <p:ph type="sldNum" sz="quarter" idx="12"/>
          </p:nvPr>
        </p:nvSpPr>
        <p:spPr/>
        <p:txBody>
          <a:bodyPr/>
          <a:lstStyle>
            <a:lvl1pPr>
              <a:defRPr/>
            </a:lvl1pPr>
          </a:lstStyle>
          <a:p>
            <a:pPr>
              <a:defRPr/>
            </a:pPr>
            <a:fld id="{73769B95-66C7-4FD5-986C-EA80ECBBD948}"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Triangle isocèle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re 1"/>
          <p:cNvSpPr>
            <a:spLocks noGrp="1"/>
          </p:cNvSpPr>
          <p:nvPr>
            <p:ph type="title"/>
          </p:nvPr>
        </p:nvSpPr>
        <p:spPr>
          <a:xfrm>
            <a:off x="457200" y="228600"/>
            <a:ext cx="8229600" cy="914400"/>
          </a:xfrm>
        </p:spPr>
        <p:txBody>
          <a:bodyPr/>
          <a:lstStyle/>
          <a:p>
            <a:r>
              <a:rPr lang="fr-FR" smtClean="0"/>
              <a:t>Cliquez pour modifier le style du titre</a:t>
            </a:r>
            <a:endParaRPr lang="en-US"/>
          </a:p>
        </p:txBody>
      </p:sp>
      <p:sp>
        <p:nvSpPr>
          <p:cNvPr id="4" name="Espace réservé de la date 2"/>
          <p:cNvSpPr>
            <a:spLocks noGrp="1"/>
          </p:cNvSpPr>
          <p:nvPr>
            <p:ph type="dt" sz="half" idx="10"/>
          </p:nvPr>
        </p:nvSpPr>
        <p:spPr/>
        <p:txBody>
          <a:bodyPr/>
          <a:lstStyle>
            <a:lvl1pPr>
              <a:defRPr/>
            </a:lvl1pPr>
          </a:lstStyle>
          <a:p>
            <a:pPr>
              <a:defRPr/>
            </a:pPr>
            <a:fld id="{09EDD12D-3D16-4870-87F5-A9230DDDB8E2}" type="datetimeFigureOut">
              <a:rPr lang="fr-FR"/>
              <a:pPr>
                <a:defRPr/>
              </a:pPr>
              <a:t>13/11/2012</a:t>
            </a:fld>
            <a:endParaRPr lang="fr-FR"/>
          </a:p>
        </p:txBody>
      </p:sp>
      <p:sp>
        <p:nvSpPr>
          <p:cNvPr id="5" name="Espace réservé du pied de page 3"/>
          <p:cNvSpPr>
            <a:spLocks noGrp="1"/>
          </p:cNvSpPr>
          <p:nvPr>
            <p:ph type="ftr" sz="quarter" idx="11"/>
          </p:nvPr>
        </p:nvSpPr>
        <p:spPr/>
        <p:txBody>
          <a:bodyPr/>
          <a:lstStyle>
            <a:lvl1pPr>
              <a:defRPr/>
            </a:lvl1pPr>
          </a:lstStyle>
          <a:p>
            <a:pPr>
              <a:defRPr/>
            </a:pPr>
            <a:endParaRPr lang="fr-FR"/>
          </a:p>
        </p:txBody>
      </p:sp>
      <p:sp>
        <p:nvSpPr>
          <p:cNvPr id="6" name="Espace réservé du numéro de diapositive 4"/>
          <p:cNvSpPr>
            <a:spLocks noGrp="1"/>
          </p:cNvSpPr>
          <p:nvPr>
            <p:ph type="sldNum" sz="quarter" idx="12"/>
          </p:nvPr>
        </p:nvSpPr>
        <p:spPr/>
        <p:txBody>
          <a:bodyPr/>
          <a:lstStyle>
            <a:lvl1pPr>
              <a:defRPr/>
            </a:lvl1pPr>
          </a:lstStyle>
          <a:p>
            <a:pPr>
              <a:defRPr/>
            </a:pPr>
            <a:fld id="{748BA7D5-F3A7-4203-B1B4-0E40ED844596}"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Connecteur droit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3" name="Triangle isocèle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Espace réservé de la date 1"/>
          <p:cNvSpPr>
            <a:spLocks noGrp="1"/>
          </p:cNvSpPr>
          <p:nvPr>
            <p:ph type="dt" sz="half" idx="10"/>
          </p:nvPr>
        </p:nvSpPr>
        <p:spPr/>
        <p:txBody>
          <a:bodyPr/>
          <a:lstStyle>
            <a:lvl1pPr>
              <a:defRPr/>
            </a:lvl1pPr>
          </a:lstStyle>
          <a:p>
            <a:pPr>
              <a:defRPr/>
            </a:pPr>
            <a:fld id="{E41954E3-E158-4878-B6B6-BB17F57B2705}" type="datetimeFigureOut">
              <a:rPr lang="fr-FR"/>
              <a:pPr>
                <a:defRPr/>
              </a:pPr>
              <a:t>13/11/2012</a:t>
            </a:fld>
            <a:endParaRPr lang="fr-FR"/>
          </a:p>
        </p:txBody>
      </p:sp>
      <p:sp>
        <p:nvSpPr>
          <p:cNvPr id="5" name="Espace réservé du pied de page 2"/>
          <p:cNvSpPr>
            <a:spLocks noGrp="1"/>
          </p:cNvSpPr>
          <p:nvPr>
            <p:ph type="ftr" sz="quarter" idx="11"/>
          </p:nvPr>
        </p:nvSpPr>
        <p:spPr/>
        <p:txBody>
          <a:bodyPr/>
          <a:lstStyle>
            <a:lvl1pPr>
              <a:defRPr/>
            </a:lvl1pPr>
          </a:lstStyle>
          <a:p>
            <a:pPr>
              <a:defRPr/>
            </a:pPr>
            <a:endParaRPr lang="fr-FR"/>
          </a:p>
        </p:txBody>
      </p:sp>
      <p:sp>
        <p:nvSpPr>
          <p:cNvPr id="6" name="Espace réservé du numéro de diapositive 3"/>
          <p:cNvSpPr>
            <a:spLocks noGrp="1"/>
          </p:cNvSpPr>
          <p:nvPr>
            <p:ph type="sldNum" sz="quarter" idx="12"/>
          </p:nvPr>
        </p:nvSpPr>
        <p:spPr/>
        <p:txBody>
          <a:bodyPr/>
          <a:lstStyle>
            <a:lvl1pPr>
              <a:defRPr/>
            </a:lvl1pPr>
          </a:lstStyle>
          <a:p>
            <a:pPr>
              <a:defRPr/>
            </a:pPr>
            <a:fld id="{98A0AB2D-85E8-4502-9077-7C16AEEA19AE}"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5" name="Connecteur droit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Connecteur droit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Triangle isocèle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re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fr-FR" smtClean="0"/>
              <a:t>Cliquez pour modifier le style du titre</a:t>
            </a:r>
            <a:endParaRPr lang="en-US"/>
          </a:p>
        </p:txBody>
      </p:sp>
      <p:sp>
        <p:nvSpPr>
          <p:cNvPr id="3" name="Espace réservé du texte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fr-FR" smtClean="0"/>
              <a:t>Cliquez pour modifier les styles du texte du masque</a:t>
            </a:r>
          </a:p>
        </p:txBody>
      </p:sp>
      <p:sp>
        <p:nvSpPr>
          <p:cNvPr id="12" name="Espace réservé du contenu 11"/>
          <p:cNvSpPr>
            <a:spLocks noGrp="1"/>
          </p:cNvSpPr>
          <p:nvPr>
            <p:ph sz="quarter" idx="1"/>
          </p:nvPr>
        </p:nvSpPr>
        <p:spPr>
          <a:xfrm>
            <a:off x="304800" y="304800"/>
            <a:ext cx="5715000" cy="57150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8" name="Espace réservé de la date 4"/>
          <p:cNvSpPr>
            <a:spLocks noGrp="1"/>
          </p:cNvSpPr>
          <p:nvPr>
            <p:ph type="dt" sz="half" idx="10"/>
          </p:nvPr>
        </p:nvSpPr>
        <p:spPr/>
        <p:txBody>
          <a:bodyPr/>
          <a:lstStyle>
            <a:lvl1pPr>
              <a:defRPr/>
            </a:lvl1pPr>
          </a:lstStyle>
          <a:p>
            <a:pPr>
              <a:defRPr/>
            </a:pPr>
            <a:fld id="{89078036-985F-4DB6-AE6D-10C0CC26C98B}" type="datetimeFigureOut">
              <a:rPr lang="fr-FR"/>
              <a:pPr>
                <a:defRPr/>
              </a:pPr>
              <a:t>13/11/2012</a:t>
            </a:fld>
            <a:endParaRPr lang="fr-FR"/>
          </a:p>
        </p:txBody>
      </p:sp>
      <p:sp>
        <p:nvSpPr>
          <p:cNvPr id="9" name="Espace réservé du pied de page 5"/>
          <p:cNvSpPr>
            <a:spLocks noGrp="1"/>
          </p:cNvSpPr>
          <p:nvPr>
            <p:ph type="ftr" sz="quarter" idx="11"/>
          </p:nvPr>
        </p:nvSpPr>
        <p:spPr/>
        <p:txBody>
          <a:bodyPr/>
          <a:lstStyle>
            <a:lvl1pPr>
              <a:defRPr/>
            </a:lvl1pPr>
          </a:lstStyle>
          <a:p>
            <a:pPr>
              <a:defRPr/>
            </a:pPr>
            <a:endParaRPr lang="fr-FR"/>
          </a:p>
        </p:txBody>
      </p:sp>
      <p:sp>
        <p:nvSpPr>
          <p:cNvPr id="10" name="Espace réservé du numéro de diapositive 6"/>
          <p:cNvSpPr>
            <a:spLocks noGrp="1"/>
          </p:cNvSpPr>
          <p:nvPr>
            <p:ph type="sldNum" sz="quarter" idx="12"/>
          </p:nvPr>
        </p:nvSpPr>
        <p:spPr/>
        <p:txBody>
          <a:bodyPr/>
          <a:lstStyle>
            <a:lvl1pPr>
              <a:defRPr/>
            </a:lvl1pPr>
          </a:lstStyle>
          <a:p>
            <a:pPr>
              <a:defRPr/>
            </a:pPr>
            <a:fld id="{55196465-57EE-43BF-999E-8DD2D521FFD3}"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1">
        <a:schemeClr val="bg2"/>
      </p:bgRef>
    </p:bg>
    <p:spTree>
      <p:nvGrpSpPr>
        <p:cNvPr id="1" name=""/>
        <p:cNvGrpSpPr/>
        <p:nvPr/>
      </p:nvGrpSpPr>
      <p:grpSpPr>
        <a:xfrm>
          <a:off x="0" y="0"/>
          <a:ext cx="0" cy="0"/>
          <a:chOff x="0" y="0"/>
          <a:chExt cx="0" cy="0"/>
        </a:xfrm>
      </p:grpSpPr>
      <p:sp>
        <p:nvSpPr>
          <p:cNvPr id="5" name="Connecteur droit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Triangle isocèle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r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fr-FR" smtClean="0"/>
              <a:t>Cliquez pour modifier le style du titre</a:t>
            </a:r>
            <a:endParaRPr lang="en-US"/>
          </a:p>
        </p:txBody>
      </p:sp>
      <p:sp>
        <p:nvSpPr>
          <p:cNvPr id="3" name="Espace réservé pour une image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fr-FR" noProof="0" smtClean="0"/>
              <a:t>Cliquez sur l'icône pour ajouter une image</a:t>
            </a:r>
            <a:endParaRPr lang="en-US" noProof="0" dirty="0"/>
          </a:p>
        </p:txBody>
      </p:sp>
      <p:sp>
        <p:nvSpPr>
          <p:cNvPr id="4" name="Espace réservé du texte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fr-FR" smtClean="0"/>
              <a:t>Cliquez pour modifier les styles du texte du masque</a:t>
            </a:r>
          </a:p>
        </p:txBody>
      </p:sp>
      <p:sp>
        <p:nvSpPr>
          <p:cNvPr id="8" name="Espace réservé de la date 4"/>
          <p:cNvSpPr>
            <a:spLocks noGrp="1"/>
          </p:cNvSpPr>
          <p:nvPr>
            <p:ph type="dt" sz="half" idx="10"/>
          </p:nvPr>
        </p:nvSpPr>
        <p:spPr/>
        <p:txBody>
          <a:bodyPr/>
          <a:lstStyle>
            <a:lvl1pPr>
              <a:defRPr/>
            </a:lvl1pPr>
          </a:lstStyle>
          <a:p>
            <a:pPr>
              <a:defRPr/>
            </a:pPr>
            <a:fld id="{A3A75461-D575-4B81-B719-82C976445FD6}" type="datetimeFigureOut">
              <a:rPr lang="fr-FR"/>
              <a:pPr>
                <a:defRPr/>
              </a:pPr>
              <a:t>13/11/2012</a:t>
            </a:fld>
            <a:endParaRPr lang="fr-FR"/>
          </a:p>
        </p:txBody>
      </p:sp>
      <p:sp>
        <p:nvSpPr>
          <p:cNvPr id="9" name="Espace réservé du pied de page 5"/>
          <p:cNvSpPr>
            <a:spLocks noGrp="1"/>
          </p:cNvSpPr>
          <p:nvPr>
            <p:ph type="ftr" sz="quarter" idx="11"/>
          </p:nvPr>
        </p:nvSpPr>
        <p:spPr/>
        <p:txBody>
          <a:bodyPr/>
          <a:lstStyle>
            <a:lvl1pPr>
              <a:defRPr/>
            </a:lvl1pPr>
          </a:lstStyle>
          <a:p>
            <a:pPr>
              <a:defRPr/>
            </a:pPr>
            <a:endParaRPr lang="fr-FR"/>
          </a:p>
        </p:txBody>
      </p:sp>
      <p:sp>
        <p:nvSpPr>
          <p:cNvPr id="10" name="Espace réservé du numéro de diapositive 6"/>
          <p:cNvSpPr>
            <a:spLocks noGrp="1"/>
          </p:cNvSpPr>
          <p:nvPr>
            <p:ph type="sldNum" sz="quarter" idx="12"/>
          </p:nvPr>
        </p:nvSpPr>
        <p:spPr/>
        <p:txBody>
          <a:bodyPr/>
          <a:lstStyle>
            <a:lvl1pPr>
              <a:defRPr/>
            </a:lvl1pPr>
          </a:lstStyle>
          <a:p>
            <a:pPr>
              <a:defRPr/>
            </a:pPr>
            <a:fld id="{3911963E-D0BB-4DA3-9FE8-6241F864406F}" type="slidenum">
              <a:rPr lang="fr-FR"/>
              <a:pPr>
                <a:defRPr/>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fr-FR" smtClean="0"/>
              <a:t>Cliquez pour modifier le style du titre</a:t>
            </a:r>
            <a:endParaRPr lang="en-US" smtClean="0"/>
          </a:p>
        </p:txBody>
      </p:sp>
      <p:sp>
        <p:nvSpPr>
          <p:cNvPr id="1027" name="Espace réservé du texte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smtClean="0"/>
          </a:p>
        </p:txBody>
      </p:sp>
      <p:sp>
        <p:nvSpPr>
          <p:cNvPr id="14" name="Espace réservé de la date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0" sz="1400" smtClean="0">
                <a:solidFill>
                  <a:schemeClr val="tx2"/>
                </a:solidFill>
                <a:latin typeface="+mn-lt"/>
                <a:cs typeface="+mn-cs"/>
              </a:defRPr>
            </a:lvl1pPr>
          </a:lstStyle>
          <a:p>
            <a:pPr>
              <a:defRPr/>
            </a:pPr>
            <a:fld id="{9B1B2AC8-479A-4991-9A8C-CE002CBF97D6}" type="datetimeFigureOut">
              <a:rPr lang="fr-FR"/>
              <a:pPr>
                <a:defRPr/>
              </a:pPr>
              <a:t>13/11/2012</a:t>
            </a:fld>
            <a:endParaRPr lang="fr-FR"/>
          </a:p>
        </p:txBody>
      </p:sp>
      <p:sp>
        <p:nvSpPr>
          <p:cNvPr id="3" name="Espace réservé du pied de page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fr-FR"/>
          </a:p>
        </p:txBody>
      </p:sp>
      <p:sp>
        <p:nvSpPr>
          <p:cNvPr id="23" name="Espace réservé du numéro de diapositive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0" sz="1400" smtClean="0">
                <a:solidFill>
                  <a:schemeClr val="tx2"/>
                </a:solidFill>
                <a:latin typeface="+mn-lt"/>
                <a:cs typeface="+mn-cs"/>
              </a:defRPr>
            </a:lvl1pPr>
          </a:lstStyle>
          <a:p>
            <a:pPr>
              <a:defRPr/>
            </a:pPr>
            <a:fld id="{CC234DAE-1F14-4AAF-B8B3-F4254D278ED2}" type="slidenum">
              <a:rPr lang="fr-FR"/>
              <a:pPr>
                <a:defRPr/>
              </a:pPr>
              <a:t>‹N°›</a:t>
            </a:fld>
            <a:endParaRPr lang="fr-FR"/>
          </a:p>
        </p:txBody>
      </p:sp>
      <p:sp>
        <p:nvSpPr>
          <p:cNvPr id="28" name="Connecteur droit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Connecteur droit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Triangle isocèle 9"/>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69" r:id="rId5"/>
    <p:sldLayoutId id="2147483674" r:id="rId6"/>
    <p:sldLayoutId id="2147483675" r:id="rId7"/>
    <p:sldLayoutId id="2147483676" r:id="rId8"/>
    <p:sldLayoutId id="2147483677" r:id="rId9"/>
    <p:sldLayoutId id="2147483668" r:id="rId10"/>
    <p:sldLayoutId id="2147483678" r:id="rId11"/>
  </p:sldLayoutIdLst>
  <p:txStyles>
    <p:titleStyle>
      <a:lvl1pPr algn="l" rtl="0" fontAlgn="base">
        <a:spcBef>
          <a:spcPct val="0"/>
        </a:spcBef>
        <a:spcAft>
          <a:spcPct val="0"/>
        </a:spcAft>
        <a:defRPr sz="3200" kern="1200">
          <a:solidFill>
            <a:schemeClr val="tx2"/>
          </a:solidFill>
          <a:latin typeface="+mj-lt"/>
          <a:ea typeface="+mj-ea"/>
          <a:cs typeface="+mj-cs"/>
        </a:defRPr>
      </a:lvl1pPr>
      <a:lvl2pPr algn="l" rtl="0" fontAlgn="base">
        <a:spcBef>
          <a:spcPct val="0"/>
        </a:spcBef>
        <a:spcAft>
          <a:spcPct val="0"/>
        </a:spcAft>
        <a:defRPr sz="3200">
          <a:solidFill>
            <a:schemeClr val="tx2"/>
          </a:solidFill>
          <a:latin typeface="Bookman Old Style" pitchFamily="18" charset="0"/>
        </a:defRPr>
      </a:lvl2pPr>
      <a:lvl3pPr algn="l" rtl="0" fontAlgn="base">
        <a:spcBef>
          <a:spcPct val="0"/>
        </a:spcBef>
        <a:spcAft>
          <a:spcPct val="0"/>
        </a:spcAft>
        <a:defRPr sz="3200">
          <a:solidFill>
            <a:schemeClr val="tx2"/>
          </a:solidFill>
          <a:latin typeface="Bookman Old Style" pitchFamily="18" charset="0"/>
        </a:defRPr>
      </a:lvl3pPr>
      <a:lvl4pPr algn="l" rtl="0" fontAlgn="base">
        <a:spcBef>
          <a:spcPct val="0"/>
        </a:spcBef>
        <a:spcAft>
          <a:spcPct val="0"/>
        </a:spcAft>
        <a:defRPr sz="3200">
          <a:solidFill>
            <a:schemeClr val="tx2"/>
          </a:solidFill>
          <a:latin typeface="Bookman Old Style" pitchFamily="18" charset="0"/>
        </a:defRPr>
      </a:lvl4pPr>
      <a:lvl5pPr algn="l" rtl="0" fontAlgn="base">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p:titleStyle>
    <p:bodyStyle>
      <a:lvl1pPr marL="273050" indent="-273050" algn="l" rtl="0" fontAlgn="base">
        <a:spcBef>
          <a:spcPts val="600"/>
        </a:spcBef>
        <a:spcAft>
          <a:spcPct val="0"/>
        </a:spcAft>
        <a:buClr>
          <a:schemeClr val="accent1"/>
        </a:buClr>
        <a:buSzPct val="76000"/>
        <a:buFont typeface="Wingdings 3" pitchFamily="18" charset="2"/>
        <a:buChar char=""/>
        <a:defRPr sz="2600" kern="1200">
          <a:solidFill>
            <a:schemeClr val="tx1"/>
          </a:solidFill>
          <a:latin typeface="+mn-lt"/>
          <a:ea typeface="+mn-ea"/>
          <a:cs typeface="+mn-cs"/>
        </a:defRPr>
      </a:lvl1pPr>
      <a:lvl2pPr marL="547688" indent="-273050" algn="l" rtl="0" fontAlgn="base">
        <a:spcBef>
          <a:spcPts val="500"/>
        </a:spcBef>
        <a:spcAft>
          <a:spcPct val="0"/>
        </a:spcAft>
        <a:buClr>
          <a:schemeClr val="accent2"/>
        </a:buClr>
        <a:buSzPct val="76000"/>
        <a:buFont typeface="Wingdings 3" pitchFamily="18" charset="2"/>
        <a:buChar char=""/>
        <a:defRPr sz="2300" kern="1200">
          <a:solidFill>
            <a:schemeClr val="tx2"/>
          </a:solidFill>
          <a:latin typeface="+mn-lt"/>
          <a:ea typeface="+mn-ea"/>
          <a:cs typeface="+mn-cs"/>
        </a:defRPr>
      </a:lvl2pPr>
      <a:lvl3pPr marL="822325" indent="-228600" algn="l" rtl="0" fontAlgn="base">
        <a:spcBef>
          <a:spcPts val="500"/>
        </a:spcBef>
        <a:spcAft>
          <a:spcPct val="0"/>
        </a:spcAft>
        <a:buClr>
          <a:srgbClr val="BCBCBC"/>
        </a:buClr>
        <a:buSzPct val="76000"/>
        <a:buFont typeface="Wingdings 3" pitchFamily="18" charset="2"/>
        <a:buChar char=""/>
        <a:defRPr sz="2000" kern="1200">
          <a:solidFill>
            <a:schemeClr val="tx1"/>
          </a:solidFill>
          <a:latin typeface="+mn-lt"/>
          <a:ea typeface="+mn-ea"/>
          <a:cs typeface="+mn-cs"/>
        </a:defRPr>
      </a:lvl3pPr>
      <a:lvl4pPr marL="1096963" indent="-228600" algn="l" rtl="0" fontAlgn="base">
        <a:spcBef>
          <a:spcPts val="400"/>
        </a:spcBef>
        <a:spcAft>
          <a:spcPct val="0"/>
        </a:spcAft>
        <a:buClr>
          <a:srgbClr val="8BA2B4"/>
        </a:buClr>
        <a:buSzPct val="70000"/>
        <a:buFont typeface="Wingdings" pitchFamily="2" charset="2"/>
        <a:buChar char=""/>
        <a:defRPr kern="1200">
          <a:solidFill>
            <a:schemeClr val="tx1"/>
          </a:solidFill>
          <a:latin typeface="+mn-lt"/>
          <a:ea typeface="+mn-ea"/>
          <a:cs typeface="+mn-cs"/>
        </a:defRPr>
      </a:lvl4pPr>
      <a:lvl5pPr marL="1371600" indent="-228600" algn="l" rtl="0" fontAlgn="base">
        <a:spcBef>
          <a:spcPts val="300"/>
        </a:spcBef>
        <a:spcAft>
          <a:spcPct val="0"/>
        </a:spcAft>
        <a:buClr>
          <a:schemeClr val="accent2"/>
        </a:buClr>
        <a:buSzPct val="70000"/>
        <a:buFont typeface="Wingdings" pitchFamily="2" charset="2"/>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pPr fontAlgn="auto">
              <a:spcAft>
                <a:spcPts val="0"/>
              </a:spcAft>
              <a:defRPr/>
            </a:pPr>
            <a:r>
              <a:rPr lang="fr-FR" dirty="0" smtClean="0"/>
              <a:t>COMPETENCES ET PROBLEMES</a:t>
            </a:r>
            <a:endParaRPr lang="fr-FR" dirty="0"/>
          </a:p>
        </p:txBody>
      </p:sp>
      <p:sp>
        <p:nvSpPr>
          <p:cNvPr id="3" name="Sous-titre 2"/>
          <p:cNvSpPr>
            <a:spLocks noGrp="1"/>
          </p:cNvSpPr>
          <p:nvPr>
            <p:ph type="subTitle" idx="1"/>
          </p:nvPr>
        </p:nvSpPr>
        <p:spPr/>
        <p:txBody>
          <a:bodyPr>
            <a:normAutofit/>
          </a:bodyPr>
          <a:lstStyle/>
          <a:p>
            <a:pPr fontAlgn="auto">
              <a:spcAft>
                <a:spcPts val="0"/>
              </a:spcAft>
              <a:buFont typeface="Wingdings 3"/>
              <a:buNone/>
              <a:defRPr/>
            </a:pPr>
            <a:r>
              <a:rPr lang="fr-FR" dirty="0" smtClean="0"/>
              <a:t>IREM DE LYON 2011</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re 1"/>
          <p:cNvSpPr>
            <a:spLocks noGrp="1"/>
          </p:cNvSpPr>
          <p:nvPr>
            <p:ph type="title"/>
          </p:nvPr>
        </p:nvSpPr>
        <p:spPr/>
        <p:txBody>
          <a:bodyPr/>
          <a:lstStyle/>
          <a:p>
            <a:r>
              <a:rPr lang="fr-FR" dirty="0" smtClean="0"/>
              <a:t>Des outils : les problèmes</a:t>
            </a:r>
          </a:p>
        </p:txBody>
      </p:sp>
      <p:sp>
        <p:nvSpPr>
          <p:cNvPr id="3" name="Espace réservé du contenu 2"/>
          <p:cNvSpPr>
            <a:spLocks noGrp="1"/>
          </p:cNvSpPr>
          <p:nvPr>
            <p:ph sz="quarter" idx="1"/>
          </p:nvPr>
        </p:nvSpPr>
        <p:spPr>
          <a:xfrm>
            <a:off x="457200" y="1219200"/>
            <a:ext cx="8229600" cy="4937125"/>
          </a:xfrm>
        </p:spPr>
        <p:txBody>
          <a:bodyPr/>
          <a:lstStyle/>
          <a:p>
            <a:pPr>
              <a:buFont typeface="Wingdings 3" pitchFamily="18" charset="2"/>
              <a:buNone/>
            </a:pPr>
            <a:endParaRPr lang="fr-FR" sz="2800" b="1" smtClean="0"/>
          </a:p>
          <a:p>
            <a:r>
              <a:rPr lang="fr-FR" sz="2800" b="1" smtClean="0"/>
              <a:t>Pour construire les connaissances</a:t>
            </a:r>
            <a:endParaRPr lang="fr-FR" sz="2800" smtClean="0"/>
          </a:p>
          <a:p>
            <a:endParaRPr lang="fr-FR" smtClean="0"/>
          </a:p>
          <a:p>
            <a:r>
              <a:rPr lang="fr-FR" sz="2800" b="1" smtClean="0"/>
              <a:t>Pour réinvestir les connaissances</a:t>
            </a:r>
            <a:endParaRPr lang="fr-FR" sz="2800" smtClean="0"/>
          </a:p>
          <a:p>
            <a:endParaRPr lang="fr-FR" smtClean="0"/>
          </a:p>
          <a:p>
            <a:r>
              <a:rPr lang="fr-FR" sz="2800" b="1" smtClean="0"/>
              <a:t>Pour apprendre à chercher</a:t>
            </a:r>
            <a:endParaRPr lang="fr-F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179512" y="332656"/>
          <a:ext cx="8358244" cy="6048496"/>
        </p:xfrm>
        <a:graphic>
          <a:graphicData uri="http://schemas.openxmlformats.org/drawingml/2006/table">
            <a:tbl>
              <a:tblPr/>
              <a:tblGrid>
                <a:gridCol w="1670408"/>
                <a:gridCol w="1671959"/>
                <a:gridCol w="1671959"/>
                <a:gridCol w="1671959"/>
                <a:gridCol w="1671959"/>
              </a:tblGrid>
              <a:tr h="395049">
                <a:tc>
                  <a:txBody>
                    <a:bodyPr/>
                    <a:lstStyle/>
                    <a:p>
                      <a:pPr marL="71755" marR="71755" algn="ctr">
                        <a:spcAft>
                          <a:spcPts val="0"/>
                        </a:spcAft>
                      </a:pPr>
                      <a:endParaRPr lang="fr-FR" sz="1200" dirty="0">
                        <a:latin typeface="Times New Roman"/>
                        <a:ea typeface="Times New Roman"/>
                      </a:endParaRPr>
                    </a:p>
                  </a:txBody>
                  <a:tcPr marL="11447" marR="11447" marT="0" marB="0" vert="vert" anchor="ctr">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tcPr>
                </a:tc>
                <a:tc>
                  <a:txBody>
                    <a:bodyPr/>
                    <a:lstStyle/>
                    <a:p>
                      <a:pPr algn="ctr">
                        <a:spcAft>
                          <a:spcPts val="0"/>
                        </a:spcAft>
                      </a:pPr>
                      <a:r>
                        <a:rPr lang="fr-FR" sz="2000" b="1" dirty="0">
                          <a:latin typeface="Times New Roman"/>
                        </a:rPr>
                        <a:t>TYPE</a:t>
                      </a:r>
                      <a:endParaRPr lang="fr-FR" sz="1200" b="1" dirty="0">
                        <a:latin typeface="Times New Roman"/>
                      </a:endParaRPr>
                    </a:p>
                  </a:txBody>
                  <a:tcPr marL="11447" marR="11447"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spcAft>
                          <a:spcPts val="0"/>
                        </a:spcAft>
                      </a:pPr>
                      <a:r>
                        <a:rPr lang="fr-FR" sz="2000" dirty="0">
                          <a:latin typeface="Times New Roman"/>
                          <a:ea typeface="Times New Roman"/>
                        </a:rPr>
                        <a:t>FONCTION</a:t>
                      </a:r>
                      <a:endParaRPr lang="fr-FR" sz="1200" dirty="0">
                        <a:latin typeface="Times New Roman"/>
                        <a:ea typeface="Times New Roman"/>
                      </a:endParaRPr>
                    </a:p>
                  </a:txBody>
                  <a:tcPr marL="11447" marR="11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spcAft>
                          <a:spcPts val="0"/>
                        </a:spcAft>
                      </a:pPr>
                      <a:r>
                        <a:rPr lang="fr-FR" sz="1200" b="1" dirty="0">
                          <a:latin typeface="Times New Roman"/>
                        </a:rPr>
                        <a:t>Tâche de l’élève</a:t>
                      </a:r>
                    </a:p>
                  </a:txBody>
                  <a:tcPr marL="11447" marR="11447"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spcAft>
                          <a:spcPts val="0"/>
                        </a:spcAft>
                      </a:pPr>
                      <a:r>
                        <a:rPr lang="fr-FR" sz="1200" b="1" dirty="0">
                          <a:latin typeface="Times New Roman"/>
                        </a:rPr>
                        <a:t>Quand ?</a:t>
                      </a:r>
                    </a:p>
                  </a:txBody>
                  <a:tcPr marL="11447" marR="11447"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r>
              <a:tr h="1497892">
                <a:tc>
                  <a:txBody>
                    <a:bodyPr/>
                    <a:lstStyle/>
                    <a:p>
                      <a:pPr marL="71755" marR="71755" algn="ctr">
                        <a:lnSpc>
                          <a:spcPts val="1370"/>
                        </a:lnSpc>
                        <a:spcAft>
                          <a:spcPts val="0"/>
                        </a:spcAft>
                      </a:pPr>
                      <a:r>
                        <a:rPr lang="fr-FR" sz="1800" b="1" dirty="0">
                          <a:latin typeface="Times New Roman"/>
                          <a:ea typeface="Times New Roman"/>
                        </a:rPr>
                        <a:t>Pour construire </a:t>
                      </a:r>
                      <a:r>
                        <a:rPr lang="fr-FR" sz="1800" b="1" dirty="0" smtClean="0">
                          <a:latin typeface="Times New Roman"/>
                          <a:ea typeface="Times New Roman"/>
                        </a:rPr>
                        <a:t/>
                      </a:r>
                      <a:br>
                        <a:rPr lang="fr-FR" sz="1800" b="1" dirty="0" smtClean="0">
                          <a:latin typeface="Times New Roman"/>
                          <a:ea typeface="Times New Roman"/>
                        </a:rPr>
                      </a:br>
                      <a:r>
                        <a:rPr lang="fr-FR" sz="1800" b="1" dirty="0" smtClean="0">
                          <a:latin typeface="Times New Roman"/>
                          <a:ea typeface="Times New Roman"/>
                        </a:rPr>
                        <a:t>des </a:t>
                      </a:r>
                      <a:r>
                        <a:rPr lang="fr-FR" sz="1800" b="1" dirty="0">
                          <a:latin typeface="Times New Roman"/>
                          <a:ea typeface="Times New Roman"/>
                        </a:rPr>
                        <a:t>connaissances</a:t>
                      </a:r>
                      <a:endParaRPr lang="fr-FR" sz="1200" dirty="0">
                        <a:latin typeface="Times New Roman"/>
                        <a:ea typeface="Times New Roman"/>
                      </a:endParaRPr>
                    </a:p>
                  </a:txBody>
                  <a:tcPr marL="11447" marR="11447"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spcAft>
                          <a:spcPts val="0"/>
                        </a:spcAft>
                      </a:pPr>
                      <a:endParaRPr lang="fr-FR" sz="1200" dirty="0">
                        <a:latin typeface="Times New Roman"/>
                        <a:ea typeface="Times New Roman"/>
                      </a:endParaRPr>
                    </a:p>
                    <a:p>
                      <a:pPr algn="ctr">
                        <a:spcAft>
                          <a:spcPts val="0"/>
                        </a:spcAft>
                      </a:pPr>
                      <a:r>
                        <a:rPr lang="fr-FR" sz="1400" b="1" i="1" dirty="0">
                          <a:latin typeface="Times New Roman"/>
                          <a:ea typeface="Times New Roman"/>
                        </a:rPr>
                        <a:t>situation-problème</a:t>
                      </a:r>
                      <a:endParaRPr lang="fr-FR" sz="1200" dirty="0">
                        <a:latin typeface="Times New Roman"/>
                        <a:ea typeface="Times New Roman"/>
                      </a:endParaRPr>
                    </a:p>
                  </a:txBody>
                  <a:tcPr marL="11447" marR="11447"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spcAft>
                          <a:spcPts val="0"/>
                        </a:spcAft>
                      </a:pPr>
                      <a:r>
                        <a:rPr lang="fr-FR" sz="1400" dirty="0">
                          <a:latin typeface="Times New Roman"/>
                          <a:ea typeface="Times New Roman"/>
                        </a:rPr>
                        <a:t>construction d'une</a:t>
                      </a:r>
                      <a:endParaRPr lang="fr-FR" sz="1200" dirty="0">
                        <a:latin typeface="Times New Roman"/>
                        <a:ea typeface="Times New Roman"/>
                      </a:endParaRPr>
                    </a:p>
                    <a:p>
                      <a:pPr algn="ctr">
                        <a:lnSpc>
                          <a:spcPts val="1370"/>
                        </a:lnSpc>
                        <a:spcAft>
                          <a:spcPts val="0"/>
                        </a:spcAft>
                      </a:pPr>
                      <a:r>
                        <a:rPr lang="fr-FR" sz="1400" dirty="0">
                          <a:latin typeface="Times New Roman"/>
                          <a:ea typeface="Times New Roman"/>
                        </a:rPr>
                        <a:t>connaissance nouvelle (ou d'un nouvel aspect d'une connaissance déjà abordée)</a:t>
                      </a:r>
                      <a:endParaRPr lang="fr-FR" sz="1200" dirty="0">
                        <a:latin typeface="Times New Roman"/>
                        <a:ea typeface="Times New Roman"/>
                      </a:endParaRPr>
                    </a:p>
                  </a:txBody>
                  <a:tcPr marL="11447" marR="11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342900" lvl="0" indent="-342900" rtl="0">
                        <a:lnSpc>
                          <a:spcPts val="1390"/>
                        </a:lnSpc>
                        <a:spcAft>
                          <a:spcPts val="0"/>
                        </a:spcAft>
                        <a:buSzPts val="1400"/>
                        <a:buFont typeface="Symbol"/>
                        <a:buChar char=""/>
                        <a:tabLst>
                          <a:tab pos="228600" algn="l"/>
                        </a:tabLst>
                      </a:pPr>
                      <a:r>
                        <a:rPr lang="fr-FR" sz="1400" dirty="0">
                          <a:latin typeface="Times New Roman"/>
                          <a:ea typeface="Times New Roman"/>
                        </a:rPr>
                        <a:t>Engager ses connaissances antérieures. </a:t>
                      </a:r>
                      <a:endParaRPr lang="fr-FR" sz="1200" dirty="0">
                        <a:latin typeface="Times New Roman"/>
                        <a:ea typeface="Times New Roman"/>
                      </a:endParaRPr>
                    </a:p>
                    <a:p>
                      <a:pPr marL="342900" lvl="0" indent="-342900">
                        <a:lnSpc>
                          <a:spcPts val="1390"/>
                        </a:lnSpc>
                        <a:spcAft>
                          <a:spcPts val="0"/>
                        </a:spcAft>
                        <a:buSzPts val="1400"/>
                        <a:buFont typeface="Symbol"/>
                        <a:buChar char=""/>
                        <a:tabLst>
                          <a:tab pos="228600" algn="l"/>
                        </a:tabLst>
                      </a:pPr>
                      <a:r>
                        <a:rPr lang="fr-FR" sz="1400" dirty="0">
                          <a:latin typeface="Times New Roman"/>
                          <a:ea typeface="Times New Roman"/>
                        </a:rPr>
                        <a:t>Invalider (valider). </a:t>
                      </a:r>
                      <a:endParaRPr lang="fr-FR" sz="1200" dirty="0">
                        <a:latin typeface="Times New Roman"/>
                        <a:ea typeface="Times New Roman"/>
                      </a:endParaRPr>
                    </a:p>
                    <a:p>
                      <a:pPr marL="342900" lvl="0" indent="-342900">
                        <a:lnSpc>
                          <a:spcPts val="1390"/>
                        </a:lnSpc>
                        <a:spcAft>
                          <a:spcPts val="0"/>
                        </a:spcAft>
                        <a:buSzPts val="1400"/>
                        <a:buFont typeface="Symbol"/>
                        <a:buChar char=""/>
                        <a:tabLst>
                          <a:tab pos="228600" algn="l"/>
                        </a:tabLst>
                      </a:pPr>
                      <a:r>
                        <a:rPr lang="fr-FR" sz="1400" dirty="0" err="1">
                          <a:latin typeface="Times New Roman"/>
                          <a:ea typeface="Times New Roman"/>
                        </a:rPr>
                        <a:t>Elaborer</a:t>
                      </a:r>
                      <a:r>
                        <a:rPr lang="fr-FR" sz="1400" dirty="0">
                          <a:latin typeface="Times New Roman"/>
                          <a:ea typeface="Times New Roman"/>
                        </a:rPr>
                        <a:t> une nouvelle connaissance…</a:t>
                      </a:r>
                      <a:endParaRPr lang="fr-FR" sz="1200" dirty="0">
                        <a:latin typeface="Times New Roman"/>
                        <a:ea typeface="Times New Roman"/>
                      </a:endParaRPr>
                    </a:p>
                  </a:txBody>
                  <a:tcPr marL="11447" marR="11447"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nSpc>
                          <a:spcPts val="1390"/>
                        </a:lnSpc>
                        <a:spcAft>
                          <a:spcPts val="0"/>
                        </a:spcAft>
                      </a:pPr>
                      <a:endParaRPr lang="fr-FR" sz="1400" dirty="0">
                        <a:latin typeface="Times New Roman"/>
                        <a:ea typeface="Times New Roman"/>
                      </a:endParaRPr>
                    </a:p>
                    <a:p>
                      <a:pPr algn="ctr">
                        <a:lnSpc>
                          <a:spcPts val="1390"/>
                        </a:lnSpc>
                        <a:spcAft>
                          <a:spcPts val="0"/>
                        </a:spcAft>
                      </a:pPr>
                      <a:r>
                        <a:rPr lang="fr-FR" sz="1400" dirty="0">
                          <a:latin typeface="Times New Roman"/>
                          <a:ea typeface="Times New Roman"/>
                        </a:rPr>
                        <a:t>Pour un premier travail sur une nouvelle connaissance</a:t>
                      </a:r>
                      <a:endParaRPr lang="fr-FR" sz="1200" dirty="0">
                        <a:latin typeface="Times New Roman"/>
                        <a:ea typeface="Times New Roman"/>
                      </a:endParaRPr>
                    </a:p>
                  </a:txBody>
                  <a:tcPr marL="11447" marR="11447" marT="0" marB="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r>
              <a:tr h="793800">
                <a:tc rowSpan="3">
                  <a:txBody>
                    <a:bodyPr/>
                    <a:lstStyle/>
                    <a:p>
                      <a:pPr marL="71755" marR="71755" algn="ctr">
                        <a:lnSpc>
                          <a:spcPts val="1370"/>
                        </a:lnSpc>
                        <a:spcAft>
                          <a:spcPts val="0"/>
                        </a:spcAft>
                      </a:pPr>
                      <a:r>
                        <a:rPr lang="fr-FR" sz="1800" b="1" dirty="0">
                          <a:latin typeface="Times New Roman"/>
                          <a:ea typeface="Times New Roman"/>
                        </a:rPr>
                        <a:t>Pour réinvestir </a:t>
                      </a:r>
                      <a:r>
                        <a:rPr lang="fr-FR" sz="1800" b="1" dirty="0" smtClean="0">
                          <a:latin typeface="Times New Roman"/>
                          <a:ea typeface="Times New Roman"/>
                        </a:rPr>
                        <a:t>des </a:t>
                      </a:r>
                      <a:r>
                        <a:rPr lang="fr-FR" sz="1800" b="1" dirty="0">
                          <a:latin typeface="Times New Roman"/>
                          <a:ea typeface="Times New Roman"/>
                        </a:rPr>
                        <a:t>connaissances</a:t>
                      </a:r>
                      <a:endParaRPr lang="fr-FR" sz="1200" dirty="0">
                        <a:latin typeface="Times New Roman"/>
                        <a:ea typeface="Times New Roman"/>
                      </a:endParaRPr>
                    </a:p>
                  </a:txBody>
                  <a:tcPr marL="11447" marR="11447"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lnSpc>
                          <a:spcPts val="1345"/>
                        </a:lnSpc>
                        <a:spcAft>
                          <a:spcPts val="0"/>
                        </a:spcAft>
                      </a:pPr>
                      <a:r>
                        <a:rPr lang="fr-FR" sz="1400" b="1" i="1">
                          <a:latin typeface="Times New Roman"/>
                          <a:ea typeface="Times New Roman"/>
                        </a:rPr>
                        <a:t>problème d'application</a:t>
                      </a:r>
                      <a:endParaRPr lang="fr-FR" sz="1200">
                        <a:latin typeface="Times New Roman"/>
                        <a:ea typeface="Times New Roman"/>
                      </a:endParaRPr>
                    </a:p>
                    <a:p>
                      <a:pPr algn="ctr">
                        <a:spcAft>
                          <a:spcPts val="0"/>
                        </a:spcAft>
                      </a:pPr>
                      <a:r>
                        <a:rPr lang="fr-FR" sz="1400" b="1" i="1">
                          <a:latin typeface="Times New Roman"/>
                          <a:ea typeface="Times New Roman"/>
                        </a:rPr>
                        <a:t>(utilisation directe d'une connaissance)</a:t>
                      </a:r>
                      <a:endParaRPr lang="fr-FR" sz="1400" i="1">
                        <a:latin typeface="Times New Roman"/>
                        <a:ea typeface="Times New Roman"/>
                      </a:endParaRPr>
                    </a:p>
                  </a:txBody>
                  <a:tcPr marL="11447" marR="11447"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370"/>
                        </a:lnSpc>
                        <a:spcAft>
                          <a:spcPts val="0"/>
                        </a:spcAft>
                      </a:pPr>
                      <a:r>
                        <a:rPr lang="fr-FR" sz="1400" dirty="0">
                          <a:latin typeface="Times New Roman"/>
                          <a:ea typeface="Times New Roman"/>
                        </a:rPr>
                        <a:t>entraînement à la maîtrise du sens d'une connaissance nouvelle</a:t>
                      </a:r>
                      <a:endParaRPr lang="fr-FR" sz="1200" dirty="0">
                        <a:latin typeface="Times New Roman"/>
                        <a:ea typeface="Times New Roman"/>
                      </a:endParaRPr>
                    </a:p>
                  </a:txBody>
                  <a:tcPr marL="11447" marR="11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rtl="0">
                        <a:lnSpc>
                          <a:spcPts val="1370"/>
                        </a:lnSpc>
                        <a:spcAft>
                          <a:spcPts val="0"/>
                        </a:spcAft>
                        <a:buSzPts val="1400"/>
                        <a:buFont typeface="Symbol"/>
                        <a:buChar char=""/>
                        <a:tabLst>
                          <a:tab pos="228600" algn="l"/>
                        </a:tabLst>
                      </a:pPr>
                      <a:r>
                        <a:rPr lang="fr-FR" sz="1400" dirty="0">
                          <a:latin typeface="Times New Roman"/>
                          <a:ea typeface="Times New Roman"/>
                        </a:rPr>
                        <a:t>Appliquer la connaissance. </a:t>
                      </a:r>
                      <a:endParaRPr lang="fr-FR" sz="1200" dirty="0">
                        <a:latin typeface="Times New Roman"/>
                        <a:ea typeface="Times New Roman"/>
                      </a:endParaRPr>
                    </a:p>
                  </a:txBody>
                  <a:tcPr marL="11447" marR="11447"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370"/>
                        </a:lnSpc>
                        <a:spcAft>
                          <a:spcPts val="0"/>
                        </a:spcAft>
                      </a:pPr>
                      <a:endParaRPr lang="fr-FR" sz="1400">
                        <a:latin typeface="Times New Roman"/>
                        <a:ea typeface="Times New Roman"/>
                      </a:endParaRPr>
                    </a:p>
                    <a:p>
                      <a:pPr algn="ctr">
                        <a:lnSpc>
                          <a:spcPts val="1370"/>
                        </a:lnSpc>
                        <a:spcAft>
                          <a:spcPts val="0"/>
                        </a:spcAft>
                      </a:pPr>
                      <a:r>
                        <a:rPr lang="fr-FR" sz="1400">
                          <a:latin typeface="Times New Roman"/>
                          <a:ea typeface="Times New Roman"/>
                        </a:rPr>
                        <a:t>Après une phase de construction d’une nouvelle connaissance</a:t>
                      </a:r>
                      <a:endParaRPr lang="fr-FR" sz="1200">
                        <a:latin typeface="Times New Roman"/>
                        <a:ea typeface="Times New Roman"/>
                      </a:endParaRPr>
                    </a:p>
                  </a:txBody>
                  <a:tcPr marL="11447" marR="11447" marT="0" marB="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9602">
                <a:tc vMerge="1">
                  <a:txBody>
                    <a:bodyPr/>
                    <a:lstStyle/>
                    <a:p>
                      <a:endParaRPr lang="fr-FR"/>
                    </a:p>
                  </a:txBody>
                  <a:tcPr/>
                </a:tc>
                <a:tc>
                  <a:txBody>
                    <a:bodyPr/>
                    <a:lstStyle/>
                    <a:p>
                      <a:pPr algn="ctr">
                        <a:spcAft>
                          <a:spcPts val="0"/>
                        </a:spcAft>
                      </a:pPr>
                      <a:r>
                        <a:rPr lang="fr-FR" sz="1400" b="1" i="1">
                          <a:latin typeface="Times New Roman"/>
                          <a:ea typeface="Times New Roman"/>
                        </a:rPr>
                        <a:t>problème de réinvestissement, de transfert</a:t>
                      </a:r>
                      <a:endParaRPr lang="fr-FR" sz="1200">
                        <a:latin typeface="Times New Roman"/>
                        <a:ea typeface="Times New Roman"/>
                      </a:endParaRPr>
                    </a:p>
                  </a:txBody>
                  <a:tcPr marL="11447" marR="11447"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370"/>
                        </a:lnSpc>
                        <a:spcAft>
                          <a:spcPts val="0"/>
                        </a:spcAft>
                      </a:pPr>
                      <a:r>
                        <a:rPr lang="fr-FR" sz="1400">
                          <a:latin typeface="Times New Roman"/>
                          <a:ea typeface="Times New Roman"/>
                        </a:rPr>
                        <a:t>utilisation d'une connaissance dans un</a:t>
                      </a:r>
                      <a:endParaRPr lang="fr-FR" sz="1200">
                        <a:latin typeface="Times New Roman"/>
                        <a:ea typeface="Times New Roman"/>
                      </a:endParaRPr>
                    </a:p>
                    <a:p>
                      <a:pPr algn="ctr">
                        <a:lnSpc>
                          <a:spcPts val="1370"/>
                        </a:lnSpc>
                        <a:spcAft>
                          <a:spcPts val="0"/>
                        </a:spcAft>
                      </a:pPr>
                      <a:r>
                        <a:rPr lang="fr-FR" sz="1400">
                          <a:latin typeface="Times New Roman"/>
                          <a:ea typeface="Times New Roman"/>
                        </a:rPr>
                        <a:t>contexte différent de celui où elle a été abordée </a:t>
                      </a:r>
                    </a:p>
                  </a:txBody>
                  <a:tcPr marL="11447" marR="11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rtl="0">
                        <a:spcAft>
                          <a:spcPts val="0"/>
                        </a:spcAft>
                        <a:buSzPts val="1400"/>
                        <a:buFont typeface="Symbol"/>
                        <a:buChar char=""/>
                        <a:tabLst>
                          <a:tab pos="228600" algn="l"/>
                        </a:tabLst>
                      </a:pPr>
                      <a:r>
                        <a:rPr lang="fr-FR" sz="1400" dirty="0">
                          <a:latin typeface="Times New Roman"/>
                          <a:ea typeface="Times New Roman"/>
                        </a:rPr>
                        <a:t>Adapter la connaissance. </a:t>
                      </a:r>
                      <a:endParaRPr lang="fr-FR" sz="1200" dirty="0">
                        <a:latin typeface="Times New Roman"/>
                        <a:ea typeface="Times New Roman"/>
                      </a:endParaRPr>
                    </a:p>
                  </a:txBody>
                  <a:tcPr marL="11447" marR="11447"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fr-FR" sz="1400">
                        <a:latin typeface="Times New Roman"/>
                        <a:ea typeface="Times New Roman"/>
                      </a:endParaRPr>
                    </a:p>
                    <a:p>
                      <a:pPr algn="ctr">
                        <a:spcAft>
                          <a:spcPts val="0"/>
                        </a:spcAft>
                      </a:pPr>
                      <a:r>
                        <a:rPr lang="fr-FR" sz="1400">
                          <a:latin typeface="Times New Roman"/>
                          <a:ea typeface="Times New Roman"/>
                        </a:rPr>
                        <a:t>Pour enrichir une connaissance, son champ d’utilisation</a:t>
                      </a:r>
                      <a:endParaRPr lang="fr-FR" sz="1200">
                        <a:latin typeface="Times New Roman"/>
                        <a:ea typeface="Times New Roman"/>
                      </a:endParaRPr>
                    </a:p>
                  </a:txBody>
                  <a:tcPr marL="11447" marR="11447" marT="0" marB="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3635">
                <a:tc vMerge="1">
                  <a:txBody>
                    <a:bodyPr/>
                    <a:lstStyle/>
                    <a:p>
                      <a:endParaRPr lang="fr-FR"/>
                    </a:p>
                  </a:txBody>
                  <a:tcPr/>
                </a:tc>
                <a:tc rowSpan="2">
                  <a:txBody>
                    <a:bodyPr/>
                    <a:lstStyle/>
                    <a:p>
                      <a:pPr algn="ctr">
                        <a:spcAft>
                          <a:spcPts val="0"/>
                        </a:spcAft>
                      </a:pPr>
                      <a:r>
                        <a:rPr lang="fr-FR" sz="1400" b="1" i="1" dirty="0">
                          <a:latin typeface="Times New Roman"/>
                        </a:rPr>
                        <a:t>problème</a:t>
                      </a:r>
                      <a:endParaRPr lang="fr-FR" sz="1200" b="1" dirty="0">
                        <a:latin typeface="Times New Roman"/>
                      </a:endParaRPr>
                    </a:p>
                    <a:p>
                      <a:pPr algn="ctr">
                        <a:spcAft>
                          <a:spcPts val="0"/>
                        </a:spcAft>
                      </a:pPr>
                      <a:r>
                        <a:rPr lang="fr-FR" sz="1400" b="1" i="1" dirty="0" smtClean="0">
                          <a:latin typeface="Times New Roman"/>
                        </a:rPr>
                        <a:t>complexe</a:t>
                      </a:r>
                      <a:endParaRPr lang="fr-FR" sz="1200" b="1" dirty="0">
                        <a:latin typeface="Times New Roman"/>
                      </a:endParaRPr>
                    </a:p>
                  </a:txBody>
                  <a:tcPr marL="11447" marR="11447"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rowSpan="2">
                  <a:txBody>
                    <a:bodyPr/>
                    <a:lstStyle/>
                    <a:p>
                      <a:pPr algn="ctr">
                        <a:spcAft>
                          <a:spcPts val="0"/>
                        </a:spcAft>
                      </a:pPr>
                      <a:r>
                        <a:rPr lang="fr-FR" sz="1400" dirty="0">
                          <a:latin typeface="Times New Roman"/>
                          <a:ea typeface="Times New Roman"/>
                        </a:rPr>
                        <a:t>apprendre à chercher (étapes, déduction) </a:t>
                      </a:r>
                      <a:r>
                        <a:rPr lang="fr-FR" sz="1200" i="1" dirty="0">
                          <a:latin typeface="Times New Roman"/>
                          <a:ea typeface="Times New Roman"/>
                        </a:rPr>
                        <a:t>lorsque les connaissances nécessaires sont en place.</a:t>
                      </a:r>
                      <a:endParaRPr lang="fr-FR" sz="1200" dirty="0">
                        <a:latin typeface="Times New Roman"/>
                        <a:ea typeface="Times New Roman"/>
                      </a:endParaRPr>
                    </a:p>
                  </a:txBody>
                  <a:tcPr marL="11447" marR="11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rowSpan="2">
                  <a:txBody>
                    <a:bodyPr/>
                    <a:lstStyle/>
                    <a:p>
                      <a:pPr marL="342900" lvl="0" indent="-342900" rtl="0">
                        <a:spcAft>
                          <a:spcPts val="0"/>
                        </a:spcAft>
                        <a:buSzPts val="1400"/>
                        <a:buFont typeface="Symbol"/>
                        <a:buChar char=""/>
                        <a:tabLst>
                          <a:tab pos="228600" algn="l"/>
                        </a:tabLst>
                      </a:pPr>
                      <a:r>
                        <a:rPr lang="fr-FR" sz="1400" dirty="0">
                          <a:latin typeface="Times New Roman"/>
                          <a:ea typeface="Times New Roman"/>
                        </a:rPr>
                        <a:t>Trier les données, utiliser conjointement plusieurs connaissances pour élaborer une stratégie…</a:t>
                      </a:r>
                      <a:endParaRPr lang="fr-FR" sz="1200" dirty="0">
                        <a:latin typeface="Times New Roman"/>
                        <a:ea typeface="Times New Roman"/>
                      </a:endParaRPr>
                    </a:p>
                  </a:txBody>
                  <a:tcPr marL="11447" marR="11447"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rowSpan="2">
                  <a:txBody>
                    <a:bodyPr/>
                    <a:lstStyle/>
                    <a:p>
                      <a:pPr>
                        <a:spcAft>
                          <a:spcPts val="0"/>
                        </a:spcAft>
                      </a:pPr>
                      <a:endParaRPr lang="fr-FR" sz="1400" dirty="0">
                        <a:latin typeface="Times New Roman"/>
                        <a:ea typeface="Times New Roman"/>
                      </a:endParaRPr>
                    </a:p>
                    <a:p>
                      <a:pPr algn="ctr">
                        <a:spcAft>
                          <a:spcPts val="0"/>
                        </a:spcAft>
                      </a:pPr>
                      <a:r>
                        <a:rPr lang="fr-FR" sz="1400" dirty="0">
                          <a:latin typeface="Times New Roman"/>
                          <a:ea typeface="Times New Roman"/>
                        </a:rPr>
                        <a:t>Après un travail sur diverses connaissances</a:t>
                      </a:r>
                    </a:p>
                  </a:txBody>
                  <a:tcPr marL="11447" marR="11447" marT="0" marB="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r>
              <a:tr h="1080120">
                <a:tc rowSpan="2">
                  <a:txBody>
                    <a:bodyPr/>
                    <a:lstStyle/>
                    <a:p>
                      <a:pPr marL="71755" marR="71755" algn="ctr">
                        <a:lnSpc>
                          <a:spcPts val="1370"/>
                        </a:lnSpc>
                        <a:spcAft>
                          <a:spcPts val="0"/>
                        </a:spcAft>
                      </a:pPr>
                      <a:r>
                        <a:rPr lang="fr-FR" sz="1800" b="1" dirty="0" smtClean="0">
                          <a:latin typeface="Times New Roman"/>
                          <a:ea typeface="Times New Roman"/>
                        </a:rPr>
                        <a:t>Pour apprendre</a:t>
                      </a:r>
                      <a:r>
                        <a:rPr lang="fr-FR" sz="1800" b="1" baseline="0" dirty="0" smtClean="0">
                          <a:latin typeface="Times New Roman"/>
                          <a:ea typeface="Times New Roman"/>
                        </a:rPr>
                        <a:t> </a:t>
                      </a:r>
                    </a:p>
                    <a:p>
                      <a:pPr marL="71755" marR="71755" algn="ctr">
                        <a:lnSpc>
                          <a:spcPts val="1370"/>
                        </a:lnSpc>
                        <a:spcAft>
                          <a:spcPts val="0"/>
                        </a:spcAft>
                      </a:pPr>
                      <a:r>
                        <a:rPr lang="fr-FR" sz="1800" b="1" baseline="0" dirty="0" smtClean="0">
                          <a:latin typeface="Times New Roman"/>
                          <a:ea typeface="Times New Roman"/>
                        </a:rPr>
                        <a:t>à</a:t>
                      </a:r>
                      <a:r>
                        <a:rPr lang="fr-FR" sz="1800" b="1" dirty="0" smtClean="0">
                          <a:latin typeface="Times New Roman"/>
                          <a:ea typeface="Times New Roman"/>
                        </a:rPr>
                        <a:t> </a:t>
                      </a:r>
                      <a:r>
                        <a:rPr lang="fr-FR" sz="1800" b="1" dirty="0">
                          <a:latin typeface="Times New Roman"/>
                          <a:ea typeface="Times New Roman"/>
                        </a:rPr>
                        <a:t>chercher</a:t>
                      </a:r>
                      <a:endParaRPr lang="fr-FR" sz="1200" dirty="0">
                        <a:latin typeface="Times New Roman"/>
                        <a:ea typeface="Times New Roman"/>
                      </a:endParaRPr>
                    </a:p>
                  </a:txBody>
                  <a:tcPr marL="11447" marR="11447"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r>
              <a:tr h="806558">
                <a:tc vMerge="1">
                  <a:txBody>
                    <a:bodyPr/>
                    <a:lstStyle/>
                    <a:p>
                      <a:endParaRPr lang="fr-FR"/>
                    </a:p>
                  </a:txBody>
                  <a:tcPr/>
                </a:tc>
                <a:tc>
                  <a:txBody>
                    <a:bodyPr/>
                    <a:lstStyle/>
                    <a:p>
                      <a:pPr algn="ctr">
                        <a:lnSpc>
                          <a:spcPts val="1370"/>
                        </a:lnSpc>
                        <a:spcAft>
                          <a:spcPts val="0"/>
                        </a:spcAft>
                      </a:pPr>
                      <a:r>
                        <a:rPr lang="fr-FR" sz="1400" b="1" i="1" dirty="0">
                          <a:latin typeface="Times New Roman"/>
                          <a:ea typeface="Times New Roman"/>
                        </a:rPr>
                        <a:t> </a:t>
                      </a:r>
                      <a:r>
                        <a:rPr lang="fr-FR" sz="1400" b="1" i="1" dirty="0">
                          <a:solidFill>
                            <a:srgbClr val="212121"/>
                          </a:solidFill>
                          <a:latin typeface="Times New Roman"/>
                          <a:ea typeface="Times New Roman"/>
                        </a:rPr>
                        <a:t>problème </a:t>
                      </a:r>
                      <a:r>
                        <a:rPr lang="fr-FR" sz="1400" b="1" i="1" dirty="0">
                          <a:latin typeface="Times New Roman"/>
                          <a:ea typeface="Times New Roman"/>
                        </a:rPr>
                        <a:t>ouvert</a:t>
                      </a:r>
                      <a:endParaRPr lang="fr-FR" sz="1200" dirty="0">
                        <a:latin typeface="Times New Roman"/>
                        <a:ea typeface="Times New Roman"/>
                      </a:endParaRPr>
                    </a:p>
                  </a:txBody>
                  <a:tcPr marL="11447" marR="11447"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lnSpc>
                          <a:spcPts val="1370"/>
                        </a:lnSpc>
                        <a:spcAft>
                          <a:spcPts val="0"/>
                        </a:spcAft>
                      </a:pPr>
                      <a:r>
                        <a:rPr lang="fr-FR" sz="1400">
                          <a:latin typeface="Times New Roman"/>
                          <a:ea typeface="Times New Roman"/>
                        </a:rPr>
                        <a:t>apprendre à chercher (objectif surtout méthodologique) </a:t>
                      </a:r>
                      <a:r>
                        <a:rPr lang="fr-FR" sz="1200" i="1">
                          <a:latin typeface="Times New Roman"/>
                          <a:ea typeface="Times New Roman"/>
                        </a:rPr>
                        <a:t>indépendant des apprentissages notionnels</a:t>
                      </a:r>
                      <a:endParaRPr lang="fr-FR" sz="1200">
                        <a:latin typeface="Times New Roman"/>
                        <a:ea typeface="Times New Roman"/>
                      </a:endParaRPr>
                    </a:p>
                  </a:txBody>
                  <a:tcPr marL="11447" marR="1144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342900" lvl="0" indent="-342900" rtl="0">
                        <a:lnSpc>
                          <a:spcPts val="1390"/>
                        </a:lnSpc>
                        <a:spcAft>
                          <a:spcPts val="0"/>
                        </a:spcAft>
                        <a:buSzPts val="1400"/>
                        <a:buFont typeface="Symbol"/>
                        <a:buChar char=""/>
                        <a:tabLst>
                          <a:tab pos="228600" algn="l"/>
                        </a:tabLst>
                      </a:pPr>
                      <a:r>
                        <a:rPr lang="fr-FR" sz="1400" dirty="0">
                          <a:latin typeface="Times New Roman"/>
                          <a:ea typeface="Times New Roman"/>
                        </a:rPr>
                        <a:t>Essayer, conjecturer, tester, argumenter…</a:t>
                      </a:r>
                      <a:endParaRPr lang="fr-FR" sz="1200" dirty="0">
                        <a:latin typeface="Times New Roman"/>
                        <a:ea typeface="Times New Roman"/>
                      </a:endParaRPr>
                    </a:p>
                  </a:txBody>
                  <a:tcPr marL="11447" marR="11447"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nSpc>
                          <a:spcPts val="1390"/>
                        </a:lnSpc>
                        <a:spcAft>
                          <a:spcPts val="0"/>
                        </a:spcAft>
                      </a:pPr>
                      <a:endParaRPr lang="fr-FR" sz="1400" dirty="0">
                        <a:latin typeface="Times New Roman"/>
                        <a:ea typeface="Times New Roman"/>
                      </a:endParaRPr>
                    </a:p>
                    <a:p>
                      <a:pPr algn="ctr">
                        <a:lnSpc>
                          <a:spcPts val="1390"/>
                        </a:lnSpc>
                        <a:spcAft>
                          <a:spcPts val="0"/>
                        </a:spcAft>
                      </a:pPr>
                      <a:r>
                        <a:rPr lang="fr-FR" sz="1400" dirty="0">
                          <a:latin typeface="Times New Roman"/>
                          <a:ea typeface="Times New Roman"/>
                        </a:rPr>
                        <a:t>Indépendamment des apprentissages notionnels</a:t>
                      </a:r>
                      <a:endParaRPr lang="fr-FR" sz="1200" dirty="0">
                        <a:latin typeface="Times New Roman"/>
                        <a:ea typeface="Times New Roman"/>
                      </a:endParaRPr>
                    </a:p>
                  </a:txBody>
                  <a:tcPr marL="11447" marR="11447" marT="0" marB="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r>
            </a:tbl>
          </a:graphicData>
        </a:graphic>
      </p:graphicFrame>
      <p:sp>
        <p:nvSpPr>
          <p:cNvPr id="3" name="Rectangle 2"/>
          <p:cNvSpPr/>
          <p:nvPr/>
        </p:nvSpPr>
        <p:spPr>
          <a:xfrm>
            <a:off x="1908175" y="765175"/>
            <a:ext cx="1584325" cy="13684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4" name="Rectangle 3"/>
          <p:cNvSpPr/>
          <p:nvPr/>
        </p:nvSpPr>
        <p:spPr>
          <a:xfrm>
            <a:off x="3563938" y="836613"/>
            <a:ext cx="1619250" cy="12969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5" name="Rectangle 4"/>
          <p:cNvSpPr/>
          <p:nvPr/>
        </p:nvSpPr>
        <p:spPr>
          <a:xfrm>
            <a:off x="5219700" y="765175"/>
            <a:ext cx="1584325" cy="14398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6" name="Rectangle 5"/>
          <p:cNvSpPr/>
          <p:nvPr/>
        </p:nvSpPr>
        <p:spPr>
          <a:xfrm>
            <a:off x="6875463" y="765175"/>
            <a:ext cx="1657350" cy="13684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7" name="Rectangle 6"/>
          <p:cNvSpPr/>
          <p:nvPr/>
        </p:nvSpPr>
        <p:spPr>
          <a:xfrm>
            <a:off x="1908175" y="2241550"/>
            <a:ext cx="1584325" cy="1619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8" name="Rectangle 7"/>
          <p:cNvSpPr/>
          <p:nvPr/>
        </p:nvSpPr>
        <p:spPr>
          <a:xfrm>
            <a:off x="3563938" y="2241550"/>
            <a:ext cx="1619250" cy="16557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9" name="Rectangle 8"/>
          <p:cNvSpPr/>
          <p:nvPr/>
        </p:nvSpPr>
        <p:spPr>
          <a:xfrm>
            <a:off x="5219700" y="2276475"/>
            <a:ext cx="1620838" cy="15843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0" name="Rectangle 9"/>
          <p:cNvSpPr/>
          <p:nvPr/>
        </p:nvSpPr>
        <p:spPr>
          <a:xfrm>
            <a:off x="6875463" y="2241550"/>
            <a:ext cx="1657350" cy="1619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1" name="Rectangle 10"/>
          <p:cNvSpPr/>
          <p:nvPr/>
        </p:nvSpPr>
        <p:spPr>
          <a:xfrm>
            <a:off x="1908175" y="3933825"/>
            <a:ext cx="1584325" cy="15113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2" name="Rectangle 11"/>
          <p:cNvSpPr/>
          <p:nvPr/>
        </p:nvSpPr>
        <p:spPr>
          <a:xfrm>
            <a:off x="3563938" y="3933825"/>
            <a:ext cx="1619250" cy="15478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3" name="Rectangle 12"/>
          <p:cNvSpPr/>
          <p:nvPr/>
        </p:nvSpPr>
        <p:spPr>
          <a:xfrm>
            <a:off x="5219700" y="3933825"/>
            <a:ext cx="1620838" cy="15113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4" name="Rectangle 13"/>
          <p:cNvSpPr/>
          <p:nvPr/>
        </p:nvSpPr>
        <p:spPr>
          <a:xfrm>
            <a:off x="6875463" y="3933825"/>
            <a:ext cx="1657350" cy="15478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5" name="Rectangle 14"/>
          <p:cNvSpPr/>
          <p:nvPr/>
        </p:nvSpPr>
        <p:spPr>
          <a:xfrm>
            <a:off x="1908175" y="5516563"/>
            <a:ext cx="1584325" cy="7921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6" name="Rectangle 15"/>
          <p:cNvSpPr/>
          <p:nvPr/>
        </p:nvSpPr>
        <p:spPr>
          <a:xfrm>
            <a:off x="3563938" y="5516563"/>
            <a:ext cx="1619250" cy="8286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7" name="Rectangle 16"/>
          <p:cNvSpPr/>
          <p:nvPr/>
        </p:nvSpPr>
        <p:spPr>
          <a:xfrm>
            <a:off x="5219700" y="5516563"/>
            <a:ext cx="1584325" cy="8286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8" name="Rectangle 17"/>
          <p:cNvSpPr/>
          <p:nvPr/>
        </p:nvSpPr>
        <p:spPr>
          <a:xfrm>
            <a:off x="6875463" y="5516563"/>
            <a:ext cx="1620837" cy="8286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xit" presetSubtype="0" fill="hold" grpId="0" nodeType="clickEffect">
                                  <p:stCondLst>
                                    <p:cond delay="0"/>
                                  </p:stCondLst>
                                  <p:childTnLst>
                                    <p:anim calcmode="lin" valueType="num">
                                      <p:cBhvr>
                                        <p:cTn id="6" dur="1000"/>
                                        <p:tgtEl>
                                          <p:spTgt spid="3"/>
                                        </p:tgtEl>
                                        <p:attrNameLst>
                                          <p:attrName>ppt_w</p:attrName>
                                        </p:attrNameLst>
                                      </p:cBhvr>
                                      <p:tavLst>
                                        <p:tav tm="0">
                                          <p:val>
                                            <p:strVal val="ppt_w"/>
                                          </p:val>
                                        </p:tav>
                                        <p:tav tm="100000">
                                          <p:val>
                                            <p:strVal val="ppt_w*0.70"/>
                                          </p:val>
                                        </p:tav>
                                      </p:tavLst>
                                    </p:anim>
                                    <p:anim calcmode="lin" valueType="num">
                                      <p:cBhvr>
                                        <p:cTn id="7" dur="1000"/>
                                        <p:tgtEl>
                                          <p:spTgt spid="3"/>
                                        </p:tgtEl>
                                        <p:attrNameLst>
                                          <p:attrName>ppt_h</p:attrName>
                                        </p:attrNameLst>
                                      </p:cBhvr>
                                      <p:tavLst>
                                        <p:tav tm="0">
                                          <p:val>
                                            <p:strVal val="ppt_h"/>
                                          </p:val>
                                        </p:tav>
                                        <p:tav tm="100000">
                                          <p:val>
                                            <p:strVal val="ppt_h"/>
                                          </p:val>
                                        </p:tav>
                                      </p:tavLst>
                                    </p:anim>
                                    <p:animEffect transition="out" filter="fade">
                                      <p:cBhvr>
                                        <p:cTn id="8" dur="1000"/>
                                        <p:tgtEl>
                                          <p:spTgt spid="3"/>
                                        </p:tgtEl>
                                      </p:cBhvr>
                                    </p:animEffect>
                                    <p:set>
                                      <p:cBhvr>
                                        <p:cTn id="9" dur="1" fill="hold">
                                          <p:stCondLst>
                                            <p:cond delay="999"/>
                                          </p:stCondLst>
                                        </p:cTn>
                                        <p:tgtEl>
                                          <p:spTgt spid="3"/>
                                        </p:tgtEl>
                                        <p:attrNameLst>
                                          <p:attrName>style.visibility</p:attrName>
                                        </p:attrNameLst>
                                      </p:cBhvr>
                                      <p:to>
                                        <p:strVal val="hidden"/>
                                      </p:to>
                                    </p:set>
                                  </p:childTnLst>
                                </p:cTn>
                              </p:par>
                              <p:par>
                                <p:cTn id="10" presetID="55" presetClass="exit" presetSubtype="0" fill="hold" grpId="0" nodeType="withEffect">
                                  <p:stCondLst>
                                    <p:cond delay="0"/>
                                  </p:stCondLst>
                                  <p:childTnLst>
                                    <p:anim calcmode="lin" valueType="num">
                                      <p:cBhvr>
                                        <p:cTn id="11" dur="1000"/>
                                        <p:tgtEl>
                                          <p:spTgt spid="4"/>
                                        </p:tgtEl>
                                        <p:attrNameLst>
                                          <p:attrName>ppt_w</p:attrName>
                                        </p:attrNameLst>
                                      </p:cBhvr>
                                      <p:tavLst>
                                        <p:tav tm="0">
                                          <p:val>
                                            <p:strVal val="ppt_w"/>
                                          </p:val>
                                        </p:tav>
                                        <p:tav tm="100000">
                                          <p:val>
                                            <p:strVal val="ppt_w*0.70"/>
                                          </p:val>
                                        </p:tav>
                                      </p:tavLst>
                                    </p:anim>
                                    <p:anim calcmode="lin" valueType="num">
                                      <p:cBhvr>
                                        <p:cTn id="12" dur="1000"/>
                                        <p:tgtEl>
                                          <p:spTgt spid="4"/>
                                        </p:tgtEl>
                                        <p:attrNameLst>
                                          <p:attrName>ppt_h</p:attrName>
                                        </p:attrNameLst>
                                      </p:cBhvr>
                                      <p:tavLst>
                                        <p:tav tm="0">
                                          <p:val>
                                            <p:strVal val="ppt_h"/>
                                          </p:val>
                                        </p:tav>
                                        <p:tav tm="100000">
                                          <p:val>
                                            <p:strVal val="ppt_h"/>
                                          </p:val>
                                        </p:tav>
                                      </p:tavLst>
                                    </p:anim>
                                    <p:animEffect transition="out" filter="fade">
                                      <p:cBhvr>
                                        <p:cTn id="13" dur="1000"/>
                                        <p:tgtEl>
                                          <p:spTgt spid="4"/>
                                        </p:tgtEl>
                                      </p:cBhvr>
                                    </p:animEffect>
                                    <p:set>
                                      <p:cBhvr>
                                        <p:cTn id="14" dur="1" fill="hold">
                                          <p:stCondLst>
                                            <p:cond delay="999"/>
                                          </p:stCondLst>
                                        </p:cTn>
                                        <p:tgtEl>
                                          <p:spTgt spid="4"/>
                                        </p:tgtEl>
                                        <p:attrNameLst>
                                          <p:attrName>style.visibility</p:attrName>
                                        </p:attrNameLst>
                                      </p:cBhvr>
                                      <p:to>
                                        <p:strVal val="hidden"/>
                                      </p:to>
                                    </p:set>
                                  </p:childTnLst>
                                </p:cTn>
                              </p:par>
                              <p:par>
                                <p:cTn id="15" presetID="55" presetClass="exit" presetSubtype="0" fill="hold" grpId="0" nodeType="withEffect">
                                  <p:stCondLst>
                                    <p:cond delay="0"/>
                                  </p:stCondLst>
                                  <p:childTnLst>
                                    <p:anim calcmode="lin" valueType="num">
                                      <p:cBhvr>
                                        <p:cTn id="16" dur="1000"/>
                                        <p:tgtEl>
                                          <p:spTgt spid="5"/>
                                        </p:tgtEl>
                                        <p:attrNameLst>
                                          <p:attrName>ppt_w</p:attrName>
                                        </p:attrNameLst>
                                      </p:cBhvr>
                                      <p:tavLst>
                                        <p:tav tm="0">
                                          <p:val>
                                            <p:strVal val="ppt_w"/>
                                          </p:val>
                                        </p:tav>
                                        <p:tav tm="100000">
                                          <p:val>
                                            <p:strVal val="ppt_w*0.70"/>
                                          </p:val>
                                        </p:tav>
                                      </p:tavLst>
                                    </p:anim>
                                    <p:anim calcmode="lin" valueType="num">
                                      <p:cBhvr>
                                        <p:cTn id="17" dur="1000"/>
                                        <p:tgtEl>
                                          <p:spTgt spid="5"/>
                                        </p:tgtEl>
                                        <p:attrNameLst>
                                          <p:attrName>ppt_h</p:attrName>
                                        </p:attrNameLst>
                                      </p:cBhvr>
                                      <p:tavLst>
                                        <p:tav tm="0">
                                          <p:val>
                                            <p:strVal val="ppt_h"/>
                                          </p:val>
                                        </p:tav>
                                        <p:tav tm="100000">
                                          <p:val>
                                            <p:strVal val="ppt_h"/>
                                          </p:val>
                                        </p:tav>
                                      </p:tavLst>
                                    </p:anim>
                                    <p:animEffect transition="out" filter="fade">
                                      <p:cBhvr>
                                        <p:cTn id="18" dur="1000"/>
                                        <p:tgtEl>
                                          <p:spTgt spid="5"/>
                                        </p:tgtEl>
                                      </p:cBhvr>
                                    </p:animEffect>
                                    <p:set>
                                      <p:cBhvr>
                                        <p:cTn id="19" dur="1" fill="hold">
                                          <p:stCondLst>
                                            <p:cond delay="999"/>
                                          </p:stCondLst>
                                        </p:cTn>
                                        <p:tgtEl>
                                          <p:spTgt spid="5"/>
                                        </p:tgtEl>
                                        <p:attrNameLst>
                                          <p:attrName>style.visibility</p:attrName>
                                        </p:attrNameLst>
                                      </p:cBhvr>
                                      <p:to>
                                        <p:strVal val="hidden"/>
                                      </p:to>
                                    </p:set>
                                  </p:childTnLst>
                                </p:cTn>
                              </p:par>
                              <p:par>
                                <p:cTn id="20" presetID="55" presetClass="exit" presetSubtype="0" fill="hold" grpId="0" nodeType="withEffect">
                                  <p:stCondLst>
                                    <p:cond delay="0"/>
                                  </p:stCondLst>
                                  <p:childTnLst>
                                    <p:anim calcmode="lin" valueType="num">
                                      <p:cBhvr>
                                        <p:cTn id="21" dur="1000"/>
                                        <p:tgtEl>
                                          <p:spTgt spid="6"/>
                                        </p:tgtEl>
                                        <p:attrNameLst>
                                          <p:attrName>ppt_w</p:attrName>
                                        </p:attrNameLst>
                                      </p:cBhvr>
                                      <p:tavLst>
                                        <p:tav tm="0">
                                          <p:val>
                                            <p:strVal val="ppt_w"/>
                                          </p:val>
                                        </p:tav>
                                        <p:tav tm="100000">
                                          <p:val>
                                            <p:strVal val="ppt_w*0.70"/>
                                          </p:val>
                                        </p:tav>
                                      </p:tavLst>
                                    </p:anim>
                                    <p:anim calcmode="lin" valueType="num">
                                      <p:cBhvr>
                                        <p:cTn id="22" dur="1000"/>
                                        <p:tgtEl>
                                          <p:spTgt spid="6"/>
                                        </p:tgtEl>
                                        <p:attrNameLst>
                                          <p:attrName>ppt_h</p:attrName>
                                        </p:attrNameLst>
                                      </p:cBhvr>
                                      <p:tavLst>
                                        <p:tav tm="0">
                                          <p:val>
                                            <p:strVal val="ppt_h"/>
                                          </p:val>
                                        </p:tav>
                                        <p:tav tm="100000">
                                          <p:val>
                                            <p:strVal val="ppt_h"/>
                                          </p:val>
                                        </p:tav>
                                      </p:tavLst>
                                    </p:anim>
                                    <p:animEffect transition="out" filter="fade">
                                      <p:cBhvr>
                                        <p:cTn id="23" dur="1000"/>
                                        <p:tgtEl>
                                          <p:spTgt spid="6"/>
                                        </p:tgtEl>
                                      </p:cBhvr>
                                    </p:animEffect>
                                    <p:set>
                                      <p:cBhvr>
                                        <p:cTn id="24" dur="1" fill="hold">
                                          <p:stCondLst>
                                            <p:cond delay="999"/>
                                          </p:stCondLst>
                                        </p:cTn>
                                        <p:tgtEl>
                                          <p:spTgt spid="6"/>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55" presetClass="exit" presetSubtype="0" fill="hold" grpId="0" nodeType="clickEffect">
                                  <p:stCondLst>
                                    <p:cond delay="0"/>
                                  </p:stCondLst>
                                  <p:childTnLst>
                                    <p:anim calcmode="lin" valueType="num">
                                      <p:cBhvr>
                                        <p:cTn id="28" dur="1000"/>
                                        <p:tgtEl>
                                          <p:spTgt spid="7"/>
                                        </p:tgtEl>
                                        <p:attrNameLst>
                                          <p:attrName>ppt_w</p:attrName>
                                        </p:attrNameLst>
                                      </p:cBhvr>
                                      <p:tavLst>
                                        <p:tav tm="0">
                                          <p:val>
                                            <p:strVal val="ppt_w"/>
                                          </p:val>
                                        </p:tav>
                                        <p:tav tm="100000">
                                          <p:val>
                                            <p:strVal val="ppt_w*0.70"/>
                                          </p:val>
                                        </p:tav>
                                      </p:tavLst>
                                    </p:anim>
                                    <p:anim calcmode="lin" valueType="num">
                                      <p:cBhvr>
                                        <p:cTn id="29" dur="1000"/>
                                        <p:tgtEl>
                                          <p:spTgt spid="7"/>
                                        </p:tgtEl>
                                        <p:attrNameLst>
                                          <p:attrName>ppt_h</p:attrName>
                                        </p:attrNameLst>
                                      </p:cBhvr>
                                      <p:tavLst>
                                        <p:tav tm="0">
                                          <p:val>
                                            <p:strVal val="ppt_h"/>
                                          </p:val>
                                        </p:tav>
                                        <p:tav tm="100000">
                                          <p:val>
                                            <p:strVal val="ppt_h"/>
                                          </p:val>
                                        </p:tav>
                                      </p:tavLst>
                                    </p:anim>
                                    <p:animEffect transition="out" filter="fade">
                                      <p:cBhvr>
                                        <p:cTn id="30" dur="1000"/>
                                        <p:tgtEl>
                                          <p:spTgt spid="7"/>
                                        </p:tgtEl>
                                      </p:cBhvr>
                                    </p:animEffect>
                                    <p:set>
                                      <p:cBhvr>
                                        <p:cTn id="31" dur="1" fill="hold">
                                          <p:stCondLst>
                                            <p:cond delay="999"/>
                                          </p:stCondLst>
                                        </p:cTn>
                                        <p:tgtEl>
                                          <p:spTgt spid="7"/>
                                        </p:tgtEl>
                                        <p:attrNameLst>
                                          <p:attrName>style.visibility</p:attrName>
                                        </p:attrNameLst>
                                      </p:cBhvr>
                                      <p:to>
                                        <p:strVal val="hidden"/>
                                      </p:to>
                                    </p:set>
                                  </p:childTnLst>
                                </p:cTn>
                              </p:par>
                              <p:par>
                                <p:cTn id="32" presetID="55" presetClass="exit" presetSubtype="0" fill="hold" grpId="0" nodeType="withEffect">
                                  <p:stCondLst>
                                    <p:cond delay="0"/>
                                  </p:stCondLst>
                                  <p:childTnLst>
                                    <p:anim calcmode="lin" valueType="num">
                                      <p:cBhvr>
                                        <p:cTn id="33" dur="1000"/>
                                        <p:tgtEl>
                                          <p:spTgt spid="8"/>
                                        </p:tgtEl>
                                        <p:attrNameLst>
                                          <p:attrName>ppt_w</p:attrName>
                                        </p:attrNameLst>
                                      </p:cBhvr>
                                      <p:tavLst>
                                        <p:tav tm="0">
                                          <p:val>
                                            <p:strVal val="ppt_w"/>
                                          </p:val>
                                        </p:tav>
                                        <p:tav tm="100000">
                                          <p:val>
                                            <p:strVal val="ppt_w*0.70"/>
                                          </p:val>
                                        </p:tav>
                                      </p:tavLst>
                                    </p:anim>
                                    <p:anim calcmode="lin" valueType="num">
                                      <p:cBhvr>
                                        <p:cTn id="34" dur="1000"/>
                                        <p:tgtEl>
                                          <p:spTgt spid="8"/>
                                        </p:tgtEl>
                                        <p:attrNameLst>
                                          <p:attrName>ppt_h</p:attrName>
                                        </p:attrNameLst>
                                      </p:cBhvr>
                                      <p:tavLst>
                                        <p:tav tm="0">
                                          <p:val>
                                            <p:strVal val="ppt_h"/>
                                          </p:val>
                                        </p:tav>
                                        <p:tav tm="100000">
                                          <p:val>
                                            <p:strVal val="ppt_h"/>
                                          </p:val>
                                        </p:tav>
                                      </p:tavLst>
                                    </p:anim>
                                    <p:animEffect transition="out" filter="fade">
                                      <p:cBhvr>
                                        <p:cTn id="35" dur="1000"/>
                                        <p:tgtEl>
                                          <p:spTgt spid="8"/>
                                        </p:tgtEl>
                                      </p:cBhvr>
                                    </p:animEffect>
                                    <p:set>
                                      <p:cBhvr>
                                        <p:cTn id="36" dur="1" fill="hold">
                                          <p:stCondLst>
                                            <p:cond delay="999"/>
                                          </p:stCondLst>
                                        </p:cTn>
                                        <p:tgtEl>
                                          <p:spTgt spid="8"/>
                                        </p:tgtEl>
                                        <p:attrNameLst>
                                          <p:attrName>style.visibility</p:attrName>
                                        </p:attrNameLst>
                                      </p:cBhvr>
                                      <p:to>
                                        <p:strVal val="hidden"/>
                                      </p:to>
                                    </p:set>
                                  </p:childTnLst>
                                </p:cTn>
                              </p:par>
                              <p:par>
                                <p:cTn id="37" presetID="55" presetClass="exit" presetSubtype="0" fill="hold" grpId="0" nodeType="withEffect">
                                  <p:stCondLst>
                                    <p:cond delay="0"/>
                                  </p:stCondLst>
                                  <p:childTnLst>
                                    <p:anim calcmode="lin" valueType="num">
                                      <p:cBhvr>
                                        <p:cTn id="38" dur="1000"/>
                                        <p:tgtEl>
                                          <p:spTgt spid="9"/>
                                        </p:tgtEl>
                                        <p:attrNameLst>
                                          <p:attrName>ppt_w</p:attrName>
                                        </p:attrNameLst>
                                      </p:cBhvr>
                                      <p:tavLst>
                                        <p:tav tm="0">
                                          <p:val>
                                            <p:strVal val="ppt_w"/>
                                          </p:val>
                                        </p:tav>
                                        <p:tav tm="100000">
                                          <p:val>
                                            <p:strVal val="ppt_w*0.70"/>
                                          </p:val>
                                        </p:tav>
                                      </p:tavLst>
                                    </p:anim>
                                    <p:anim calcmode="lin" valueType="num">
                                      <p:cBhvr>
                                        <p:cTn id="39" dur="1000"/>
                                        <p:tgtEl>
                                          <p:spTgt spid="9"/>
                                        </p:tgtEl>
                                        <p:attrNameLst>
                                          <p:attrName>ppt_h</p:attrName>
                                        </p:attrNameLst>
                                      </p:cBhvr>
                                      <p:tavLst>
                                        <p:tav tm="0">
                                          <p:val>
                                            <p:strVal val="ppt_h"/>
                                          </p:val>
                                        </p:tav>
                                        <p:tav tm="100000">
                                          <p:val>
                                            <p:strVal val="ppt_h"/>
                                          </p:val>
                                        </p:tav>
                                      </p:tavLst>
                                    </p:anim>
                                    <p:animEffect transition="out" filter="fade">
                                      <p:cBhvr>
                                        <p:cTn id="40" dur="1000"/>
                                        <p:tgtEl>
                                          <p:spTgt spid="9"/>
                                        </p:tgtEl>
                                      </p:cBhvr>
                                    </p:animEffect>
                                    <p:set>
                                      <p:cBhvr>
                                        <p:cTn id="41" dur="1" fill="hold">
                                          <p:stCondLst>
                                            <p:cond delay="999"/>
                                          </p:stCondLst>
                                        </p:cTn>
                                        <p:tgtEl>
                                          <p:spTgt spid="9"/>
                                        </p:tgtEl>
                                        <p:attrNameLst>
                                          <p:attrName>style.visibility</p:attrName>
                                        </p:attrNameLst>
                                      </p:cBhvr>
                                      <p:to>
                                        <p:strVal val="hidden"/>
                                      </p:to>
                                    </p:set>
                                  </p:childTnLst>
                                </p:cTn>
                              </p:par>
                              <p:par>
                                <p:cTn id="42" presetID="55" presetClass="exit" presetSubtype="0" fill="hold" grpId="0" nodeType="withEffect">
                                  <p:stCondLst>
                                    <p:cond delay="0"/>
                                  </p:stCondLst>
                                  <p:childTnLst>
                                    <p:anim calcmode="lin" valueType="num">
                                      <p:cBhvr>
                                        <p:cTn id="43" dur="1000"/>
                                        <p:tgtEl>
                                          <p:spTgt spid="10"/>
                                        </p:tgtEl>
                                        <p:attrNameLst>
                                          <p:attrName>ppt_w</p:attrName>
                                        </p:attrNameLst>
                                      </p:cBhvr>
                                      <p:tavLst>
                                        <p:tav tm="0">
                                          <p:val>
                                            <p:strVal val="ppt_w"/>
                                          </p:val>
                                        </p:tav>
                                        <p:tav tm="100000">
                                          <p:val>
                                            <p:strVal val="ppt_w*0.70"/>
                                          </p:val>
                                        </p:tav>
                                      </p:tavLst>
                                    </p:anim>
                                    <p:anim calcmode="lin" valueType="num">
                                      <p:cBhvr>
                                        <p:cTn id="44" dur="1000"/>
                                        <p:tgtEl>
                                          <p:spTgt spid="10"/>
                                        </p:tgtEl>
                                        <p:attrNameLst>
                                          <p:attrName>ppt_h</p:attrName>
                                        </p:attrNameLst>
                                      </p:cBhvr>
                                      <p:tavLst>
                                        <p:tav tm="0">
                                          <p:val>
                                            <p:strVal val="ppt_h"/>
                                          </p:val>
                                        </p:tav>
                                        <p:tav tm="100000">
                                          <p:val>
                                            <p:strVal val="ppt_h"/>
                                          </p:val>
                                        </p:tav>
                                      </p:tavLst>
                                    </p:anim>
                                    <p:animEffect transition="out" filter="fade">
                                      <p:cBhvr>
                                        <p:cTn id="45" dur="1000"/>
                                        <p:tgtEl>
                                          <p:spTgt spid="10"/>
                                        </p:tgtEl>
                                      </p:cBhvr>
                                    </p:animEffect>
                                    <p:set>
                                      <p:cBhvr>
                                        <p:cTn id="46" dur="1" fill="hold">
                                          <p:stCondLst>
                                            <p:cond delay="999"/>
                                          </p:stCondLst>
                                        </p:cTn>
                                        <p:tgtEl>
                                          <p:spTgt spid="10"/>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55" presetClass="exit" presetSubtype="0" fill="hold" grpId="0" nodeType="clickEffect">
                                  <p:stCondLst>
                                    <p:cond delay="0"/>
                                  </p:stCondLst>
                                  <p:childTnLst>
                                    <p:anim calcmode="lin" valueType="num">
                                      <p:cBhvr>
                                        <p:cTn id="50" dur="1000"/>
                                        <p:tgtEl>
                                          <p:spTgt spid="15"/>
                                        </p:tgtEl>
                                        <p:attrNameLst>
                                          <p:attrName>ppt_w</p:attrName>
                                        </p:attrNameLst>
                                      </p:cBhvr>
                                      <p:tavLst>
                                        <p:tav tm="0">
                                          <p:val>
                                            <p:strVal val="ppt_w"/>
                                          </p:val>
                                        </p:tav>
                                        <p:tav tm="100000">
                                          <p:val>
                                            <p:strVal val="ppt_w*0.70"/>
                                          </p:val>
                                        </p:tav>
                                      </p:tavLst>
                                    </p:anim>
                                    <p:anim calcmode="lin" valueType="num">
                                      <p:cBhvr>
                                        <p:cTn id="51" dur="1000"/>
                                        <p:tgtEl>
                                          <p:spTgt spid="15"/>
                                        </p:tgtEl>
                                        <p:attrNameLst>
                                          <p:attrName>ppt_h</p:attrName>
                                        </p:attrNameLst>
                                      </p:cBhvr>
                                      <p:tavLst>
                                        <p:tav tm="0">
                                          <p:val>
                                            <p:strVal val="ppt_h"/>
                                          </p:val>
                                        </p:tav>
                                        <p:tav tm="100000">
                                          <p:val>
                                            <p:strVal val="ppt_h"/>
                                          </p:val>
                                        </p:tav>
                                      </p:tavLst>
                                    </p:anim>
                                    <p:animEffect transition="out" filter="fade">
                                      <p:cBhvr>
                                        <p:cTn id="52" dur="1000"/>
                                        <p:tgtEl>
                                          <p:spTgt spid="15"/>
                                        </p:tgtEl>
                                      </p:cBhvr>
                                    </p:animEffect>
                                    <p:set>
                                      <p:cBhvr>
                                        <p:cTn id="53" dur="1" fill="hold">
                                          <p:stCondLst>
                                            <p:cond delay="999"/>
                                          </p:stCondLst>
                                        </p:cTn>
                                        <p:tgtEl>
                                          <p:spTgt spid="15"/>
                                        </p:tgtEl>
                                        <p:attrNameLst>
                                          <p:attrName>style.visibility</p:attrName>
                                        </p:attrNameLst>
                                      </p:cBhvr>
                                      <p:to>
                                        <p:strVal val="hidden"/>
                                      </p:to>
                                    </p:set>
                                  </p:childTnLst>
                                </p:cTn>
                              </p:par>
                              <p:par>
                                <p:cTn id="54" presetID="55" presetClass="exit" presetSubtype="0" fill="hold" grpId="0" nodeType="withEffect">
                                  <p:stCondLst>
                                    <p:cond delay="0"/>
                                  </p:stCondLst>
                                  <p:childTnLst>
                                    <p:anim calcmode="lin" valueType="num">
                                      <p:cBhvr>
                                        <p:cTn id="55" dur="1000"/>
                                        <p:tgtEl>
                                          <p:spTgt spid="16"/>
                                        </p:tgtEl>
                                        <p:attrNameLst>
                                          <p:attrName>ppt_w</p:attrName>
                                        </p:attrNameLst>
                                      </p:cBhvr>
                                      <p:tavLst>
                                        <p:tav tm="0">
                                          <p:val>
                                            <p:strVal val="ppt_w"/>
                                          </p:val>
                                        </p:tav>
                                        <p:tav tm="100000">
                                          <p:val>
                                            <p:strVal val="ppt_w*0.70"/>
                                          </p:val>
                                        </p:tav>
                                      </p:tavLst>
                                    </p:anim>
                                    <p:anim calcmode="lin" valueType="num">
                                      <p:cBhvr>
                                        <p:cTn id="56" dur="1000"/>
                                        <p:tgtEl>
                                          <p:spTgt spid="16"/>
                                        </p:tgtEl>
                                        <p:attrNameLst>
                                          <p:attrName>ppt_h</p:attrName>
                                        </p:attrNameLst>
                                      </p:cBhvr>
                                      <p:tavLst>
                                        <p:tav tm="0">
                                          <p:val>
                                            <p:strVal val="ppt_h"/>
                                          </p:val>
                                        </p:tav>
                                        <p:tav tm="100000">
                                          <p:val>
                                            <p:strVal val="ppt_h"/>
                                          </p:val>
                                        </p:tav>
                                      </p:tavLst>
                                    </p:anim>
                                    <p:animEffect transition="out" filter="fade">
                                      <p:cBhvr>
                                        <p:cTn id="57" dur="1000"/>
                                        <p:tgtEl>
                                          <p:spTgt spid="16"/>
                                        </p:tgtEl>
                                      </p:cBhvr>
                                    </p:animEffect>
                                    <p:set>
                                      <p:cBhvr>
                                        <p:cTn id="58" dur="1" fill="hold">
                                          <p:stCondLst>
                                            <p:cond delay="999"/>
                                          </p:stCondLst>
                                        </p:cTn>
                                        <p:tgtEl>
                                          <p:spTgt spid="16"/>
                                        </p:tgtEl>
                                        <p:attrNameLst>
                                          <p:attrName>style.visibility</p:attrName>
                                        </p:attrNameLst>
                                      </p:cBhvr>
                                      <p:to>
                                        <p:strVal val="hidden"/>
                                      </p:to>
                                    </p:set>
                                  </p:childTnLst>
                                </p:cTn>
                              </p:par>
                              <p:par>
                                <p:cTn id="59" presetID="55" presetClass="exit" presetSubtype="0" fill="hold" grpId="0" nodeType="withEffect">
                                  <p:stCondLst>
                                    <p:cond delay="0"/>
                                  </p:stCondLst>
                                  <p:childTnLst>
                                    <p:anim calcmode="lin" valueType="num">
                                      <p:cBhvr>
                                        <p:cTn id="60" dur="1000"/>
                                        <p:tgtEl>
                                          <p:spTgt spid="17"/>
                                        </p:tgtEl>
                                        <p:attrNameLst>
                                          <p:attrName>ppt_w</p:attrName>
                                        </p:attrNameLst>
                                      </p:cBhvr>
                                      <p:tavLst>
                                        <p:tav tm="0">
                                          <p:val>
                                            <p:strVal val="ppt_w"/>
                                          </p:val>
                                        </p:tav>
                                        <p:tav tm="100000">
                                          <p:val>
                                            <p:strVal val="ppt_w*0.70"/>
                                          </p:val>
                                        </p:tav>
                                      </p:tavLst>
                                    </p:anim>
                                    <p:anim calcmode="lin" valueType="num">
                                      <p:cBhvr>
                                        <p:cTn id="61" dur="1000"/>
                                        <p:tgtEl>
                                          <p:spTgt spid="17"/>
                                        </p:tgtEl>
                                        <p:attrNameLst>
                                          <p:attrName>ppt_h</p:attrName>
                                        </p:attrNameLst>
                                      </p:cBhvr>
                                      <p:tavLst>
                                        <p:tav tm="0">
                                          <p:val>
                                            <p:strVal val="ppt_h"/>
                                          </p:val>
                                        </p:tav>
                                        <p:tav tm="100000">
                                          <p:val>
                                            <p:strVal val="ppt_h"/>
                                          </p:val>
                                        </p:tav>
                                      </p:tavLst>
                                    </p:anim>
                                    <p:animEffect transition="out" filter="fade">
                                      <p:cBhvr>
                                        <p:cTn id="62" dur="1000"/>
                                        <p:tgtEl>
                                          <p:spTgt spid="17"/>
                                        </p:tgtEl>
                                      </p:cBhvr>
                                    </p:animEffect>
                                    <p:set>
                                      <p:cBhvr>
                                        <p:cTn id="63" dur="1" fill="hold">
                                          <p:stCondLst>
                                            <p:cond delay="999"/>
                                          </p:stCondLst>
                                        </p:cTn>
                                        <p:tgtEl>
                                          <p:spTgt spid="17"/>
                                        </p:tgtEl>
                                        <p:attrNameLst>
                                          <p:attrName>style.visibility</p:attrName>
                                        </p:attrNameLst>
                                      </p:cBhvr>
                                      <p:to>
                                        <p:strVal val="hidden"/>
                                      </p:to>
                                    </p:set>
                                  </p:childTnLst>
                                </p:cTn>
                              </p:par>
                              <p:par>
                                <p:cTn id="64" presetID="55" presetClass="exit" presetSubtype="0" fill="hold" grpId="0" nodeType="withEffect">
                                  <p:stCondLst>
                                    <p:cond delay="0"/>
                                  </p:stCondLst>
                                  <p:childTnLst>
                                    <p:anim calcmode="lin" valueType="num">
                                      <p:cBhvr>
                                        <p:cTn id="65" dur="1000"/>
                                        <p:tgtEl>
                                          <p:spTgt spid="18"/>
                                        </p:tgtEl>
                                        <p:attrNameLst>
                                          <p:attrName>ppt_w</p:attrName>
                                        </p:attrNameLst>
                                      </p:cBhvr>
                                      <p:tavLst>
                                        <p:tav tm="0">
                                          <p:val>
                                            <p:strVal val="ppt_w"/>
                                          </p:val>
                                        </p:tav>
                                        <p:tav tm="100000">
                                          <p:val>
                                            <p:strVal val="ppt_w*0.70"/>
                                          </p:val>
                                        </p:tav>
                                      </p:tavLst>
                                    </p:anim>
                                    <p:anim calcmode="lin" valueType="num">
                                      <p:cBhvr>
                                        <p:cTn id="66" dur="1000"/>
                                        <p:tgtEl>
                                          <p:spTgt spid="18"/>
                                        </p:tgtEl>
                                        <p:attrNameLst>
                                          <p:attrName>ppt_h</p:attrName>
                                        </p:attrNameLst>
                                      </p:cBhvr>
                                      <p:tavLst>
                                        <p:tav tm="0">
                                          <p:val>
                                            <p:strVal val="ppt_h"/>
                                          </p:val>
                                        </p:tav>
                                        <p:tav tm="100000">
                                          <p:val>
                                            <p:strVal val="ppt_h"/>
                                          </p:val>
                                        </p:tav>
                                      </p:tavLst>
                                    </p:anim>
                                    <p:animEffect transition="out" filter="fade">
                                      <p:cBhvr>
                                        <p:cTn id="67" dur="1000"/>
                                        <p:tgtEl>
                                          <p:spTgt spid="18"/>
                                        </p:tgtEl>
                                      </p:cBhvr>
                                    </p:animEffect>
                                    <p:set>
                                      <p:cBhvr>
                                        <p:cTn id="68" dur="1" fill="hold">
                                          <p:stCondLst>
                                            <p:cond delay="999"/>
                                          </p:stCondLst>
                                        </p:cTn>
                                        <p:tgtEl>
                                          <p:spTgt spid="18"/>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55" presetClass="exit" presetSubtype="0" fill="hold" grpId="0" nodeType="clickEffect">
                                  <p:stCondLst>
                                    <p:cond delay="0"/>
                                  </p:stCondLst>
                                  <p:childTnLst>
                                    <p:anim calcmode="lin" valueType="num">
                                      <p:cBhvr>
                                        <p:cTn id="72" dur="1000"/>
                                        <p:tgtEl>
                                          <p:spTgt spid="11"/>
                                        </p:tgtEl>
                                        <p:attrNameLst>
                                          <p:attrName>ppt_w</p:attrName>
                                        </p:attrNameLst>
                                      </p:cBhvr>
                                      <p:tavLst>
                                        <p:tav tm="0">
                                          <p:val>
                                            <p:strVal val="ppt_w"/>
                                          </p:val>
                                        </p:tav>
                                        <p:tav tm="100000">
                                          <p:val>
                                            <p:strVal val="ppt_w*0.70"/>
                                          </p:val>
                                        </p:tav>
                                      </p:tavLst>
                                    </p:anim>
                                    <p:anim calcmode="lin" valueType="num">
                                      <p:cBhvr>
                                        <p:cTn id="73" dur="1000"/>
                                        <p:tgtEl>
                                          <p:spTgt spid="11"/>
                                        </p:tgtEl>
                                        <p:attrNameLst>
                                          <p:attrName>ppt_h</p:attrName>
                                        </p:attrNameLst>
                                      </p:cBhvr>
                                      <p:tavLst>
                                        <p:tav tm="0">
                                          <p:val>
                                            <p:strVal val="ppt_h"/>
                                          </p:val>
                                        </p:tav>
                                        <p:tav tm="100000">
                                          <p:val>
                                            <p:strVal val="ppt_h"/>
                                          </p:val>
                                        </p:tav>
                                      </p:tavLst>
                                    </p:anim>
                                    <p:animEffect transition="out" filter="fade">
                                      <p:cBhvr>
                                        <p:cTn id="74" dur="1000"/>
                                        <p:tgtEl>
                                          <p:spTgt spid="11"/>
                                        </p:tgtEl>
                                      </p:cBhvr>
                                    </p:animEffect>
                                    <p:set>
                                      <p:cBhvr>
                                        <p:cTn id="75" dur="1" fill="hold">
                                          <p:stCondLst>
                                            <p:cond delay="999"/>
                                          </p:stCondLst>
                                        </p:cTn>
                                        <p:tgtEl>
                                          <p:spTgt spid="11"/>
                                        </p:tgtEl>
                                        <p:attrNameLst>
                                          <p:attrName>style.visibility</p:attrName>
                                        </p:attrNameLst>
                                      </p:cBhvr>
                                      <p:to>
                                        <p:strVal val="hidden"/>
                                      </p:to>
                                    </p:set>
                                  </p:childTnLst>
                                </p:cTn>
                              </p:par>
                              <p:par>
                                <p:cTn id="76" presetID="55" presetClass="exit" presetSubtype="0" fill="hold" grpId="0" nodeType="withEffect">
                                  <p:stCondLst>
                                    <p:cond delay="0"/>
                                  </p:stCondLst>
                                  <p:childTnLst>
                                    <p:anim calcmode="lin" valueType="num">
                                      <p:cBhvr>
                                        <p:cTn id="77" dur="1000"/>
                                        <p:tgtEl>
                                          <p:spTgt spid="12"/>
                                        </p:tgtEl>
                                        <p:attrNameLst>
                                          <p:attrName>ppt_w</p:attrName>
                                        </p:attrNameLst>
                                      </p:cBhvr>
                                      <p:tavLst>
                                        <p:tav tm="0">
                                          <p:val>
                                            <p:strVal val="ppt_w"/>
                                          </p:val>
                                        </p:tav>
                                        <p:tav tm="100000">
                                          <p:val>
                                            <p:strVal val="ppt_w*0.70"/>
                                          </p:val>
                                        </p:tav>
                                      </p:tavLst>
                                    </p:anim>
                                    <p:anim calcmode="lin" valueType="num">
                                      <p:cBhvr>
                                        <p:cTn id="78" dur="1000"/>
                                        <p:tgtEl>
                                          <p:spTgt spid="12"/>
                                        </p:tgtEl>
                                        <p:attrNameLst>
                                          <p:attrName>ppt_h</p:attrName>
                                        </p:attrNameLst>
                                      </p:cBhvr>
                                      <p:tavLst>
                                        <p:tav tm="0">
                                          <p:val>
                                            <p:strVal val="ppt_h"/>
                                          </p:val>
                                        </p:tav>
                                        <p:tav tm="100000">
                                          <p:val>
                                            <p:strVal val="ppt_h"/>
                                          </p:val>
                                        </p:tav>
                                      </p:tavLst>
                                    </p:anim>
                                    <p:animEffect transition="out" filter="fade">
                                      <p:cBhvr>
                                        <p:cTn id="79" dur="1000"/>
                                        <p:tgtEl>
                                          <p:spTgt spid="12"/>
                                        </p:tgtEl>
                                      </p:cBhvr>
                                    </p:animEffect>
                                    <p:set>
                                      <p:cBhvr>
                                        <p:cTn id="80" dur="1" fill="hold">
                                          <p:stCondLst>
                                            <p:cond delay="999"/>
                                          </p:stCondLst>
                                        </p:cTn>
                                        <p:tgtEl>
                                          <p:spTgt spid="12"/>
                                        </p:tgtEl>
                                        <p:attrNameLst>
                                          <p:attrName>style.visibility</p:attrName>
                                        </p:attrNameLst>
                                      </p:cBhvr>
                                      <p:to>
                                        <p:strVal val="hidden"/>
                                      </p:to>
                                    </p:set>
                                  </p:childTnLst>
                                </p:cTn>
                              </p:par>
                              <p:par>
                                <p:cTn id="81" presetID="55" presetClass="exit" presetSubtype="0" fill="hold" grpId="0" nodeType="withEffect">
                                  <p:stCondLst>
                                    <p:cond delay="0"/>
                                  </p:stCondLst>
                                  <p:childTnLst>
                                    <p:anim calcmode="lin" valueType="num">
                                      <p:cBhvr>
                                        <p:cTn id="82" dur="1000"/>
                                        <p:tgtEl>
                                          <p:spTgt spid="13"/>
                                        </p:tgtEl>
                                        <p:attrNameLst>
                                          <p:attrName>ppt_w</p:attrName>
                                        </p:attrNameLst>
                                      </p:cBhvr>
                                      <p:tavLst>
                                        <p:tav tm="0">
                                          <p:val>
                                            <p:strVal val="ppt_w"/>
                                          </p:val>
                                        </p:tav>
                                        <p:tav tm="100000">
                                          <p:val>
                                            <p:strVal val="ppt_w*0.70"/>
                                          </p:val>
                                        </p:tav>
                                      </p:tavLst>
                                    </p:anim>
                                    <p:anim calcmode="lin" valueType="num">
                                      <p:cBhvr>
                                        <p:cTn id="83" dur="1000"/>
                                        <p:tgtEl>
                                          <p:spTgt spid="13"/>
                                        </p:tgtEl>
                                        <p:attrNameLst>
                                          <p:attrName>ppt_h</p:attrName>
                                        </p:attrNameLst>
                                      </p:cBhvr>
                                      <p:tavLst>
                                        <p:tav tm="0">
                                          <p:val>
                                            <p:strVal val="ppt_h"/>
                                          </p:val>
                                        </p:tav>
                                        <p:tav tm="100000">
                                          <p:val>
                                            <p:strVal val="ppt_h"/>
                                          </p:val>
                                        </p:tav>
                                      </p:tavLst>
                                    </p:anim>
                                    <p:animEffect transition="out" filter="fade">
                                      <p:cBhvr>
                                        <p:cTn id="84" dur="1000"/>
                                        <p:tgtEl>
                                          <p:spTgt spid="13"/>
                                        </p:tgtEl>
                                      </p:cBhvr>
                                    </p:animEffect>
                                    <p:set>
                                      <p:cBhvr>
                                        <p:cTn id="85" dur="1" fill="hold">
                                          <p:stCondLst>
                                            <p:cond delay="999"/>
                                          </p:stCondLst>
                                        </p:cTn>
                                        <p:tgtEl>
                                          <p:spTgt spid="13"/>
                                        </p:tgtEl>
                                        <p:attrNameLst>
                                          <p:attrName>style.visibility</p:attrName>
                                        </p:attrNameLst>
                                      </p:cBhvr>
                                      <p:to>
                                        <p:strVal val="hidden"/>
                                      </p:to>
                                    </p:set>
                                  </p:childTnLst>
                                </p:cTn>
                              </p:par>
                              <p:par>
                                <p:cTn id="86" presetID="55" presetClass="exit" presetSubtype="0" fill="hold" grpId="0" nodeType="withEffect">
                                  <p:stCondLst>
                                    <p:cond delay="0"/>
                                  </p:stCondLst>
                                  <p:childTnLst>
                                    <p:anim calcmode="lin" valueType="num">
                                      <p:cBhvr>
                                        <p:cTn id="87" dur="1000"/>
                                        <p:tgtEl>
                                          <p:spTgt spid="14"/>
                                        </p:tgtEl>
                                        <p:attrNameLst>
                                          <p:attrName>ppt_w</p:attrName>
                                        </p:attrNameLst>
                                      </p:cBhvr>
                                      <p:tavLst>
                                        <p:tav tm="0">
                                          <p:val>
                                            <p:strVal val="ppt_w"/>
                                          </p:val>
                                        </p:tav>
                                        <p:tav tm="100000">
                                          <p:val>
                                            <p:strVal val="ppt_w*0.70"/>
                                          </p:val>
                                        </p:tav>
                                      </p:tavLst>
                                    </p:anim>
                                    <p:anim calcmode="lin" valueType="num">
                                      <p:cBhvr>
                                        <p:cTn id="88" dur="1000"/>
                                        <p:tgtEl>
                                          <p:spTgt spid="14"/>
                                        </p:tgtEl>
                                        <p:attrNameLst>
                                          <p:attrName>ppt_h</p:attrName>
                                        </p:attrNameLst>
                                      </p:cBhvr>
                                      <p:tavLst>
                                        <p:tav tm="0">
                                          <p:val>
                                            <p:strVal val="ppt_h"/>
                                          </p:val>
                                        </p:tav>
                                        <p:tav tm="100000">
                                          <p:val>
                                            <p:strVal val="ppt_h"/>
                                          </p:val>
                                        </p:tav>
                                      </p:tavLst>
                                    </p:anim>
                                    <p:animEffect transition="out" filter="fade">
                                      <p:cBhvr>
                                        <p:cTn id="89" dur="1000"/>
                                        <p:tgtEl>
                                          <p:spTgt spid="14"/>
                                        </p:tgtEl>
                                      </p:cBhvr>
                                    </p:animEffect>
                                    <p:set>
                                      <p:cBhvr>
                                        <p:cTn id="90" dur="1" fill="hold">
                                          <p:stCondLst>
                                            <p:cond delay="9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1763713" y="2349500"/>
            <a:ext cx="3671887" cy="2087563"/>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3" name="Ellipse 2"/>
          <p:cNvSpPr/>
          <p:nvPr/>
        </p:nvSpPr>
        <p:spPr>
          <a:xfrm>
            <a:off x="3203575" y="3716338"/>
            <a:ext cx="3671888" cy="2016125"/>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4" name="Ellipse 3"/>
          <p:cNvSpPr/>
          <p:nvPr/>
        </p:nvSpPr>
        <p:spPr>
          <a:xfrm>
            <a:off x="4427538" y="2276475"/>
            <a:ext cx="3673475" cy="2089150"/>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24580" name="ZoneTexte 5"/>
          <p:cNvSpPr txBox="1">
            <a:spLocks noChangeArrowheads="1"/>
          </p:cNvSpPr>
          <p:nvPr/>
        </p:nvSpPr>
        <p:spPr bwMode="auto">
          <a:xfrm>
            <a:off x="1979613" y="3068638"/>
            <a:ext cx="2520950" cy="461962"/>
          </a:xfrm>
          <a:prstGeom prst="rect">
            <a:avLst/>
          </a:prstGeom>
          <a:noFill/>
          <a:ln w="9525">
            <a:noFill/>
            <a:miter lim="800000"/>
            <a:headEnd/>
            <a:tailEnd/>
          </a:ln>
        </p:spPr>
        <p:txBody>
          <a:bodyPr>
            <a:spAutoFit/>
          </a:bodyPr>
          <a:lstStyle/>
          <a:p>
            <a:r>
              <a:rPr lang="fr-FR" sz="2400">
                <a:latin typeface="Verdana" pitchFamily="34" charset="0"/>
              </a:rPr>
              <a:t>Connaissances</a:t>
            </a:r>
          </a:p>
        </p:txBody>
      </p:sp>
      <p:sp>
        <p:nvSpPr>
          <p:cNvPr id="24581" name="ZoneTexte 6"/>
          <p:cNvSpPr txBox="1">
            <a:spLocks noChangeArrowheads="1"/>
          </p:cNvSpPr>
          <p:nvPr/>
        </p:nvSpPr>
        <p:spPr bwMode="auto">
          <a:xfrm>
            <a:off x="5724525" y="3068638"/>
            <a:ext cx="2519363" cy="461962"/>
          </a:xfrm>
          <a:prstGeom prst="rect">
            <a:avLst/>
          </a:prstGeom>
          <a:noFill/>
          <a:ln w="9525">
            <a:noFill/>
            <a:miter lim="800000"/>
            <a:headEnd/>
            <a:tailEnd/>
          </a:ln>
        </p:spPr>
        <p:txBody>
          <a:bodyPr>
            <a:spAutoFit/>
          </a:bodyPr>
          <a:lstStyle/>
          <a:p>
            <a:r>
              <a:rPr lang="fr-FR" sz="2400">
                <a:latin typeface="Verdana" pitchFamily="34" charset="0"/>
              </a:rPr>
              <a:t>Capacités</a:t>
            </a:r>
          </a:p>
        </p:txBody>
      </p:sp>
      <p:sp>
        <p:nvSpPr>
          <p:cNvPr id="24582" name="ZoneTexte 7"/>
          <p:cNvSpPr txBox="1">
            <a:spLocks noChangeArrowheads="1"/>
          </p:cNvSpPr>
          <p:nvPr/>
        </p:nvSpPr>
        <p:spPr bwMode="auto">
          <a:xfrm>
            <a:off x="4140200" y="4508500"/>
            <a:ext cx="2519363" cy="461963"/>
          </a:xfrm>
          <a:prstGeom prst="rect">
            <a:avLst/>
          </a:prstGeom>
          <a:noFill/>
          <a:ln w="9525">
            <a:noFill/>
            <a:miter lim="800000"/>
            <a:headEnd/>
            <a:tailEnd/>
          </a:ln>
        </p:spPr>
        <p:txBody>
          <a:bodyPr>
            <a:spAutoFit/>
          </a:bodyPr>
          <a:lstStyle/>
          <a:p>
            <a:r>
              <a:rPr lang="fr-FR" sz="2400">
                <a:latin typeface="Verdana" pitchFamily="34" charset="0"/>
              </a:rPr>
              <a:t>Attitudes</a:t>
            </a:r>
          </a:p>
        </p:txBody>
      </p:sp>
      <p:grpSp>
        <p:nvGrpSpPr>
          <p:cNvPr id="15" name="Groupe 14"/>
          <p:cNvGrpSpPr>
            <a:grpSpLocks/>
          </p:cNvGrpSpPr>
          <p:nvPr/>
        </p:nvGrpSpPr>
        <p:grpSpPr bwMode="auto">
          <a:xfrm>
            <a:off x="1547813" y="5589588"/>
            <a:ext cx="1655762" cy="935037"/>
            <a:chOff x="1691680" y="5517232"/>
            <a:chExt cx="1656184" cy="936104"/>
          </a:xfrm>
        </p:grpSpPr>
        <p:sp>
          <p:nvSpPr>
            <p:cNvPr id="12" name="Légende encadrée 1 11"/>
            <p:cNvSpPr/>
            <p:nvPr/>
          </p:nvSpPr>
          <p:spPr>
            <a:xfrm>
              <a:off x="1691680" y="5517232"/>
              <a:ext cx="1656184" cy="936104"/>
            </a:xfrm>
            <a:prstGeom prst="borderCallout1">
              <a:avLst>
                <a:gd name="adj1" fmla="val -5128"/>
                <a:gd name="adj2" fmla="val 72644"/>
                <a:gd name="adj3" fmla="val -40263"/>
                <a:gd name="adj4" fmla="val 122700"/>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24597" name="ZoneTexte 13"/>
            <p:cNvSpPr txBox="1">
              <a:spLocks noChangeArrowheads="1"/>
            </p:cNvSpPr>
            <p:nvPr/>
          </p:nvSpPr>
          <p:spPr bwMode="auto">
            <a:xfrm>
              <a:off x="1691680" y="5661248"/>
              <a:ext cx="1584176" cy="461665"/>
            </a:xfrm>
            <a:prstGeom prst="rect">
              <a:avLst/>
            </a:prstGeom>
            <a:noFill/>
            <a:ln w="9525">
              <a:noFill/>
              <a:miter lim="800000"/>
              <a:headEnd/>
              <a:tailEnd/>
            </a:ln>
          </p:spPr>
          <p:txBody>
            <a:bodyPr>
              <a:spAutoFit/>
            </a:bodyPr>
            <a:lstStyle/>
            <a:p>
              <a:r>
                <a:rPr lang="fr-FR" sz="2400">
                  <a:latin typeface="Gill Sans MT" pitchFamily="34" charset="0"/>
                </a:rPr>
                <a:t>Savoir être</a:t>
              </a:r>
            </a:p>
          </p:txBody>
        </p:sp>
      </p:grpSp>
      <p:grpSp>
        <p:nvGrpSpPr>
          <p:cNvPr id="17" name="Groupe 16"/>
          <p:cNvGrpSpPr>
            <a:grpSpLocks/>
          </p:cNvGrpSpPr>
          <p:nvPr/>
        </p:nvGrpSpPr>
        <p:grpSpPr bwMode="auto">
          <a:xfrm>
            <a:off x="250825" y="1052513"/>
            <a:ext cx="2520950" cy="1273175"/>
            <a:chOff x="323528" y="404664"/>
            <a:chExt cx="2592288" cy="1272337"/>
          </a:xfrm>
        </p:grpSpPr>
        <p:sp>
          <p:nvSpPr>
            <p:cNvPr id="10" name="Légende encadrée 1 9"/>
            <p:cNvSpPr/>
            <p:nvPr/>
          </p:nvSpPr>
          <p:spPr>
            <a:xfrm>
              <a:off x="323528" y="404664"/>
              <a:ext cx="2592288" cy="1224743"/>
            </a:xfrm>
            <a:prstGeom prst="borderCallout1">
              <a:avLst>
                <a:gd name="adj1" fmla="val 54662"/>
                <a:gd name="adj2" fmla="val 101515"/>
                <a:gd name="adj3" fmla="val 124009"/>
                <a:gd name="adj4" fmla="val 122940"/>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24595" name="ZoneTexte 15"/>
            <p:cNvSpPr txBox="1">
              <a:spLocks noChangeArrowheads="1"/>
            </p:cNvSpPr>
            <p:nvPr/>
          </p:nvSpPr>
          <p:spPr bwMode="auto">
            <a:xfrm>
              <a:off x="467544" y="476672"/>
              <a:ext cx="2376264" cy="1200329"/>
            </a:xfrm>
            <a:prstGeom prst="rect">
              <a:avLst/>
            </a:prstGeom>
            <a:noFill/>
            <a:ln w="9525">
              <a:noFill/>
              <a:miter lim="800000"/>
              <a:headEnd/>
              <a:tailEnd/>
            </a:ln>
          </p:spPr>
          <p:txBody>
            <a:bodyPr>
              <a:spAutoFit/>
            </a:bodyPr>
            <a:lstStyle/>
            <a:p>
              <a:r>
                <a:rPr lang="fr-FR" sz="2400">
                  <a:latin typeface="Gill Sans MT" pitchFamily="34" charset="0"/>
                </a:rPr>
                <a:t>Savoir théorique</a:t>
              </a:r>
            </a:p>
            <a:p>
              <a:r>
                <a:rPr lang="fr-FR" sz="2400">
                  <a:latin typeface="Gill Sans MT" pitchFamily="34" charset="0"/>
                </a:rPr>
                <a:t>Savoir quoi</a:t>
              </a:r>
            </a:p>
            <a:p>
              <a:r>
                <a:rPr lang="fr-FR" sz="2400">
                  <a:latin typeface="Gill Sans MT" pitchFamily="34" charset="0"/>
                </a:rPr>
                <a:t>Répétition</a:t>
              </a:r>
            </a:p>
          </p:txBody>
        </p:sp>
      </p:grpSp>
      <p:grpSp>
        <p:nvGrpSpPr>
          <p:cNvPr id="19" name="Groupe 18"/>
          <p:cNvGrpSpPr>
            <a:grpSpLocks/>
          </p:cNvGrpSpPr>
          <p:nvPr/>
        </p:nvGrpSpPr>
        <p:grpSpPr bwMode="auto">
          <a:xfrm>
            <a:off x="3419475" y="333375"/>
            <a:ext cx="2232025" cy="935038"/>
            <a:chOff x="3995936" y="260648"/>
            <a:chExt cx="2232248" cy="936104"/>
          </a:xfrm>
        </p:grpSpPr>
        <p:sp>
          <p:nvSpPr>
            <p:cNvPr id="13" name="Légende encadrée 1 12"/>
            <p:cNvSpPr/>
            <p:nvPr/>
          </p:nvSpPr>
          <p:spPr>
            <a:xfrm>
              <a:off x="3995936" y="260648"/>
              <a:ext cx="2232248" cy="936104"/>
            </a:xfrm>
            <a:prstGeom prst="borderCallout1">
              <a:avLst>
                <a:gd name="adj1" fmla="val 42627"/>
                <a:gd name="adj2" fmla="val 102090"/>
                <a:gd name="adj3" fmla="val 43038"/>
                <a:gd name="adj4" fmla="val 130141"/>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24593" name="ZoneTexte 17"/>
            <p:cNvSpPr txBox="1">
              <a:spLocks noChangeArrowheads="1"/>
            </p:cNvSpPr>
            <p:nvPr/>
          </p:nvSpPr>
          <p:spPr bwMode="auto">
            <a:xfrm>
              <a:off x="4067944" y="332656"/>
              <a:ext cx="2160240" cy="830997"/>
            </a:xfrm>
            <a:prstGeom prst="rect">
              <a:avLst/>
            </a:prstGeom>
            <a:noFill/>
            <a:ln w="9525">
              <a:noFill/>
              <a:miter lim="800000"/>
              <a:headEnd/>
              <a:tailEnd/>
            </a:ln>
          </p:spPr>
          <p:txBody>
            <a:bodyPr>
              <a:spAutoFit/>
            </a:bodyPr>
            <a:lstStyle/>
            <a:p>
              <a:r>
                <a:rPr lang="fr-FR" sz="2400">
                  <a:latin typeface="Gill Sans MT" pitchFamily="34" charset="0"/>
                </a:rPr>
                <a:t>Automatisation</a:t>
              </a:r>
            </a:p>
            <a:p>
              <a:r>
                <a:rPr lang="fr-FR" sz="2400">
                  <a:latin typeface="Gill Sans MT" pitchFamily="34" charset="0"/>
                </a:rPr>
                <a:t>Gammes</a:t>
              </a:r>
            </a:p>
          </p:txBody>
        </p:sp>
      </p:grpSp>
      <p:grpSp>
        <p:nvGrpSpPr>
          <p:cNvPr id="21" name="Groupe 20"/>
          <p:cNvGrpSpPr>
            <a:grpSpLocks/>
          </p:cNvGrpSpPr>
          <p:nvPr/>
        </p:nvGrpSpPr>
        <p:grpSpPr bwMode="auto">
          <a:xfrm>
            <a:off x="6300788" y="404813"/>
            <a:ext cx="2519362" cy="1570037"/>
            <a:chOff x="5940152" y="476672"/>
            <a:chExt cx="2520280" cy="1569660"/>
          </a:xfrm>
        </p:grpSpPr>
        <p:sp>
          <p:nvSpPr>
            <p:cNvPr id="9" name="Légende encadrée 1 8"/>
            <p:cNvSpPr/>
            <p:nvPr/>
          </p:nvSpPr>
          <p:spPr>
            <a:xfrm>
              <a:off x="5940152" y="476672"/>
              <a:ext cx="2520280" cy="1512524"/>
            </a:xfrm>
            <a:prstGeom prst="borderCallout1">
              <a:avLst>
                <a:gd name="adj1" fmla="val 99608"/>
                <a:gd name="adj2" fmla="val 74314"/>
                <a:gd name="adj3" fmla="val 147270"/>
                <a:gd name="adj4" fmla="val 40580"/>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24591" name="ZoneTexte 19"/>
            <p:cNvSpPr txBox="1">
              <a:spLocks noChangeArrowheads="1"/>
            </p:cNvSpPr>
            <p:nvPr/>
          </p:nvSpPr>
          <p:spPr bwMode="auto">
            <a:xfrm>
              <a:off x="6012160" y="476672"/>
              <a:ext cx="2448272" cy="1569660"/>
            </a:xfrm>
            <a:prstGeom prst="rect">
              <a:avLst/>
            </a:prstGeom>
            <a:noFill/>
            <a:ln w="9525">
              <a:noFill/>
              <a:miter lim="800000"/>
              <a:headEnd/>
              <a:tailEnd/>
            </a:ln>
          </p:spPr>
          <p:txBody>
            <a:bodyPr>
              <a:spAutoFit/>
            </a:bodyPr>
            <a:lstStyle/>
            <a:p>
              <a:r>
                <a:rPr lang="fr-FR" sz="2400">
                  <a:latin typeface="Gill Sans MT" pitchFamily="34" charset="0"/>
                </a:rPr>
                <a:t>Savoir procédural</a:t>
              </a:r>
            </a:p>
            <a:p>
              <a:r>
                <a:rPr lang="fr-FR" sz="2400">
                  <a:latin typeface="Gill Sans MT" pitchFamily="34" charset="0"/>
                </a:rPr>
                <a:t>Savoir comment</a:t>
              </a:r>
            </a:p>
            <a:p>
              <a:r>
                <a:rPr lang="fr-FR" sz="2400">
                  <a:latin typeface="Gill Sans MT" pitchFamily="34" charset="0"/>
                </a:rPr>
                <a:t>Savoir faire</a:t>
              </a:r>
            </a:p>
            <a:p>
              <a:r>
                <a:rPr lang="fr-FR" sz="2400">
                  <a:latin typeface="Gill Sans MT" pitchFamily="34" charset="0"/>
                </a:rPr>
                <a:t>habileté</a:t>
              </a:r>
            </a:p>
          </p:txBody>
        </p:sp>
      </p:grpSp>
      <p:grpSp>
        <p:nvGrpSpPr>
          <p:cNvPr id="23" name="Groupe 22"/>
          <p:cNvGrpSpPr>
            <a:grpSpLocks/>
          </p:cNvGrpSpPr>
          <p:nvPr/>
        </p:nvGrpSpPr>
        <p:grpSpPr bwMode="auto">
          <a:xfrm>
            <a:off x="6516688" y="5445125"/>
            <a:ext cx="2376487" cy="1079500"/>
            <a:chOff x="6516216" y="5445224"/>
            <a:chExt cx="2376264" cy="1080120"/>
          </a:xfrm>
        </p:grpSpPr>
        <p:sp>
          <p:nvSpPr>
            <p:cNvPr id="11" name="Légende encadrée 1 10"/>
            <p:cNvSpPr/>
            <p:nvPr/>
          </p:nvSpPr>
          <p:spPr>
            <a:xfrm>
              <a:off x="6516216" y="5445224"/>
              <a:ext cx="2376264" cy="1080120"/>
            </a:xfrm>
            <a:prstGeom prst="borderCallout1">
              <a:avLst>
                <a:gd name="adj1" fmla="val 36115"/>
                <a:gd name="adj2" fmla="val -971"/>
                <a:gd name="adj3" fmla="val 3477"/>
                <a:gd name="adj4" fmla="val -27347"/>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24589" name="ZoneTexte 21"/>
            <p:cNvSpPr txBox="1">
              <a:spLocks noChangeArrowheads="1"/>
            </p:cNvSpPr>
            <p:nvPr/>
          </p:nvSpPr>
          <p:spPr bwMode="auto">
            <a:xfrm>
              <a:off x="6660232" y="5589240"/>
              <a:ext cx="2123728" cy="830997"/>
            </a:xfrm>
            <a:prstGeom prst="rect">
              <a:avLst/>
            </a:prstGeom>
            <a:noFill/>
            <a:ln w="9525">
              <a:noFill/>
              <a:miter lim="800000"/>
              <a:headEnd/>
              <a:tailEnd/>
            </a:ln>
          </p:spPr>
          <p:txBody>
            <a:bodyPr>
              <a:spAutoFit/>
            </a:bodyPr>
            <a:lstStyle/>
            <a:p>
              <a:r>
                <a:rPr lang="fr-FR" sz="2400">
                  <a:latin typeface="Gill Sans MT" pitchFamily="34" charset="0"/>
                </a:rPr>
                <a:t>Stratégies</a:t>
              </a:r>
              <a:br>
                <a:rPr lang="fr-FR" sz="2400">
                  <a:latin typeface="Gill Sans MT" pitchFamily="34" charset="0"/>
                </a:rPr>
              </a:br>
              <a:r>
                <a:rPr lang="fr-FR" sz="2400">
                  <a:latin typeface="Gill Sans MT" pitchFamily="34" charset="0"/>
                </a:rPr>
                <a:t>Savoir quand</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additive="base">
                                        <p:cTn id="13" dur="500" fill="hold"/>
                                        <p:tgtEl>
                                          <p:spTgt spid="21"/>
                                        </p:tgtEl>
                                        <p:attrNameLst>
                                          <p:attrName>ppt_x</p:attrName>
                                        </p:attrNameLst>
                                      </p:cBhvr>
                                      <p:tavLst>
                                        <p:tav tm="0">
                                          <p:val>
                                            <p:strVal val="#ppt_x"/>
                                          </p:val>
                                        </p:tav>
                                        <p:tav tm="100000">
                                          <p:val>
                                            <p:strVal val="#ppt_x"/>
                                          </p:val>
                                        </p:tav>
                                      </p:tavLst>
                                    </p:anim>
                                    <p:anim calcmode="lin" valueType="num">
                                      <p:cBhvr additive="base">
                                        <p:cTn id="1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additive="base">
                                        <p:cTn id="19" dur="500" fill="hold"/>
                                        <p:tgtEl>
                                          <p:spTgt spid="19"/>
                                        </p:tgtEl>
                                        <p:attrNameLst>
                                          <p:attrName>ppt_x</p:attrName>
                                        </p:attrNameLst>
                                      </p:cBhvr>
                                      <p:tavLst>
                                        <p:tav tm="0">
                                          <p:val>
                                            <p:strVal val="#ppt_x"/>
                                          </p:val>
                                        </p:tav>
                                        <p:tav tm="100000">
                                          <p:val>
                                            <p:strVal val="#ppt_x"/>
                                          </p:val>
                                        </p:tav>
                                      </p:tavLst>
                                    </p:anim>
                                    <p:anim calcmode="lin" valueType="num">
                                      <p:cBhvr additive="base">
                                        <p:cTn id="2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3"/>
                                        </p:tgtEl>
                                        <p:attrNameLst>
                                          <p:attrName>style.visibility</p:attrName>
                                        </p:attrNameLst>
                                      </p:cBhvr>
                                      <p:to>
                                        <p:strVal val="visible"/>
                                      </p:to>
                                    </p:set>
                                    <p:anim calcmode="lin" valueType="num">
                                      <p:cBhvr additive="base">
                                        <p:cTn id="25" dur="500" fill="hold"/>
                                        <p:tgtEl>
                                          <p:spTgt spid="23"/>
                                        </p:tgtEl>
                                        <p:attrNameLst>
                                          <p:attrName>ppt_x</p:attrName>
                                        </p:attrNameLst>
                                      </p:cBhvr>
                                      <p:tavLst>
                                        <p:tav tm="0">
                                          <p:val>
                                            <p:strVal val="#ppt_x"/>
                                          </p:val>
                                        </p:tav>
                                        <p:tav tm="100000">
                                          <p:val>
                                            <p:strVal val="#ppt_x"/>
                                          </p:val>
                                        </p:tav>
                                      </p:tavLst>
                                    </p:anim>
                                    <p:anim calcmode="lin" valueType="num">
                                      <p:cBhvr additive="base">
                                        <p:cTn id="26" dur="500" fill="hold"/>
                                        <p:tgtEl>
                                          <p:spTgt spid="23"/>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5"/>
                                        </p:tgtEl>
                                        <p:attrNameLst>
                                          <p:attrName>style.visibility</p:attrName>
                                        </p:attrNameLst>
                                      </p:cBhvr>
                                      <p:to>
                                        <p:strVal val="visible"/>
                                      </p:to>
                                    </p:set>
                                    <p:anim calcmode="lin" valueType="num">
                                      <p:cBhvr additive="base">
                                        <p:cTn id="29" dur="500" fill="hold"/>
                                        <p:tgtEl>
                                          <p:spTgt spid="15"/>
                                        </p:tgtEl>
                                        <p:attrNameLst>
                                          <p:attrName>ppt_x</p:attrName>
                                        </p:attrNameLst>
                                      </p:cBhvr>
                                      <p:tavLst>
                                        <p:tav tm="0">
                                          <p:val>
                                            <p:strVal val="#ppt_x"/>
                                          </p:val>
                                        </p:tav>
                                        <p:tav tm="100000">
                                          <p:val>
                                            <p:strVal val="#ppt_x"/>
                                          </p:val>
                                        </p:tav>
                                      </p:tavLst>
                                    </p:anim>
                                    <p:anim calcmode="lin" valueType="num">
                                      <p:cBhvr additive="base">
                                        <p:cTn id="3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e">
  <a:themeElements>
    <a:clrScheme name="Origine">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e">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e">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gine">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2.xml><?xml version="1.0" encoding="utf-8"?>
<a:themeOverride xmlns:a="http://schemas.openxmlformats.org/drawingml/2006/main">
  <a:clrScheme name="Origine">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docProps/app.xml><?xml version="1.0" encoding="utf-8"?>
<Properties xmlns="http://schemas.openxmlformats.org/officeDocument/2006/extended-properties" xmlns:vt="http://schemas.openxmlformats.org/officeDocument/2006/docPropsVTypes">
  <Template>Origin</Template>
  <TotalTime>848</TotalTime>
  <Words>477</Words>
  <Application>Microsoft Office PowerPoint</Application>
  <PresentationFormat>Affichage à l'écran (4:3)</PresentationFormat>
  <Paragraphs>101</Paragraphs>
  <Slides>4</Slides>
  <Notes>4</Notes>
  <HiddenSlides>0</HiddenSlides>
  <MMClips>0</MMClips>
  <ScaleCrop>false</ScaleCrop>
  <HeadingPairs>
    <vt:vector size="4" baseType="variant">
      <vt:variant>
        <vt:lpstr>Thème</vt:lpstr>
      </vt:variant>
      <vt:variant>
        <vt:i4>1</vt:i4>
      </vt:variant>
      <vt:variant>
        <vt:lpstr>Titres des diapositives</vt:lpstr>
      </vt:variant>
      <vt:variant>
        <vt:i4>4</vt:i4>
      </vt:variant>
    </vt:vector>
  </HeadingPairs>
  <TitlesOfParts>
    <vt:vector size="5" baseType="lpstr">
      <vt:lpstr>Origine</vt:lpstr>
      <vt:lpstr>COMPETENCES ET PROBLEMES</vt:lpstr>
      <vt:lpstr>Des outils : les problèmes</vt:lpstr>
      <vt:lpstr>Diapositive 3</vt:lpstr>
      <vt:lpstr>Diapositive 4</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COMPETENCES ET PROBLEMES</dc:title>
  <dc:creator>Bernard</dc:creator>
  <cp:lastModifiedBy>S. Roubin</cp:lastModifiedBy>
  <cp:revision>86</cp:revision>
  <dcterms:created xsi:type="dcterms:W3CDTF">2011-02-08T06:15:15Z</dcterms:created>
  <dcterms:modified xsi:type="dcterms:W3CDTF">2012-11-13T21:57:28Z</dcterms:modified>
</cp:coreProperties>
</file>