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sldIdLst>
    <p:sldId id="256" r:id="rId2"/>
    <p:sldId id="305" r:id="rId3"/>
    <p:sldId id="307" r:id="rId4"/>
    <p:sldId id="257" r:id="rId5"/>
    <p:sldId id="306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7" autoAdjust="0"/>
    <p:restoredTop sz="70719" autoAdjust="0"/>
  </p:normalViewPr>
  <p:slideViewPr>
    <p:cSldViewPr>
      <p:cViewPr>
        <p:scale>
          <a:sx n="100" d="100"/>
          <a:sy n="100" d="100"/>
        </p:scale>
        <p:origin x="-414" y="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1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EF1719-A148-49A2-BB32-DABDEE71EFE9}" type="datetimeFigureOut">
              <a:rPr lang="fr-FR" smtClean="0"/>
              <a:t>01/07/2013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A9BAF8-8CD0-4933-838D-62B835D834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1343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A9BAF8-8CD0-4933-838D-62B835D834D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4556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Productions A.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A1, A2 et A3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 les autres, le quadrilatère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ABCD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''est un rond''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ou un </a:t>
            </a:r>
            <a:r>
              <a:rPr lang="fr-F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''quadrilatère'' à 4 côtés''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ou </a:t>
            </a:r>
            <a:r>
              <a:rPr lang="fr-F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''un polygone à 3 ou 4 angles''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Le mot « quadrilatère » n’a visiblement pas de sens pour eux.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A9BAF8-8CD0-4933-838D-62B835D834D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227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A9BAF8-8CD0-4933-838D-62B835D834D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2938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BBEF2-4B32-4CFD-8073-B778A13AEA9A}" type="datetime6">
              <a:rPr lang="fr-FR" smtClean="0"/>
              <a:t>juillet 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école/collège  IREM DE LYON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17221-ED02-4C28-9795-89766E69E90F}" type="slidenum">
              <a:rPr lang="fr-FR" smtClean="0"/>
              <a:t>‹N°›</a:t>
            </a:fld>
            <a:endParaRPr lang="fr-FR"/>
          </a:p>
        </p:txBody>
      </p:sp>
      <p:grpSp>
        <p:nvGrpSpPr>
          <p:cNvPr id="18" name="Groupe 17"/>
          <p:cNvGrpSpPr/>
          <p:nvPr userDrawn="1"/>
        </p:nvGrpSpPr>
        <p:grpSpPr>
          <a:xfrm>
            <a:off x="108856" y="6064647"/>
            <a:ext cx="8994282" cy="820737"/>
            <a:chOff x="251519" y="460489"/>
            <a:chExt cx="8994282" cy="820737"/>
          </a:xfrm>
        </p:grpSpPr>
        <p:pic>
          <p:nvPicPr>
            <p:cNvPr id="19" name="Image 18"/>
            <p:cNvPicPr/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164617" y="659482"/>
              <a:ext cx="1120518" cy="485583"/>
            </a:xfrm>
            <a:prstGeom prst="rect">
              <a:avLst/>
            </a:prstGeom>
            <a:solidFill>
              <a:schemeClr val="accent1"/>
            </a:solidFill>
          </p:spPr>
        </p:pic>
        <p:pic>
          <p:nvPicPr>
            <p:cNvPr id="20" name="Picture 2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4901" y="460489"/>
              <a:ext cx="5930900" cy="8207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" name="ZoneTexte 20"/>
            <p:cNvSpPr txBox="1"/>
            <p:nvPr userDrawn="1"/>
          </p:nvSpPr>
          <p:spPr>
            <a:xfrm>
              <a:off x="251519" y="507611"/>
              <a:ext cx="179884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Groupe Rectoral Ecole</a:t>
              </a:r>
              <a:r>
                <a:rPr lang="fr-FR" baseline="0" dirty="0" smtClean="0"/>
                <a:t> Collège</a:t>
              </a:r>
              <a:endParaRPr lang="fr-F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372D8-EA52-4F5A-BFC5-DDAE5F3430DF}" type="datetime6">
              <a:rPr lang="fr-FR" smtClean="0"/>
              <a:t>juillet 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école/collège  IREM DE LYON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17221-ED02-4C28-9795-89766E69E9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B91C6-2DCF-4307-8C08-9AA60DBDA2C9}" type="datetime6">
              <a:rPr lang="fr-FR" smtClean="0"/>
              <a:t>juillet 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école/collège  IREM DE LYON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17221-ED02-4C28-9795-89766E69E90F}" type="slidenum">
              <a:rPr lang="fr-FR" smtClean="0"/>
              <a:t>‹N°›</a:t>
            </a:fld>
            <a:endParaRPr lang="fr-F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85E2-598B-48E5-8564-57A61122046A}" type="datetime6">
              <a:rPr lang="fr-FR" smtClean="0"/>
              <a:t>juillet 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école/collège  IREM DE LYON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B0817221-ED02-4C28-9795-89766E69E90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ADBE7-3750-49B4-AD83-3675FA19653E}" type="datetime6">
              <a:rPr lang="fr-FR" smtClean="0"/>
              <a:t>juillet 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école/collège  IREM DE LYON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17221-ED02-4C28-9795-89766E69E9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54FC7-0624-4079-89E7-508C1B4C0857}" type="datetime6">
              <a:rPr lang="fr-FR" smtClean="0"/>
              <a:t>juillet 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école/collège  IREM DE LYON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17221-ED02-4C28-9795-89766E69E90F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15D2-F986-48BE-B93D-72313659EA3A}" type="datetime6">
              <a:rPr lang="fr-FR" smtClean="0"/>
              <a:t>juillet 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école/collège  IREM DE LYON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17221-ED02-4C28-9795-89766E69E9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D3DB7-6F12-4486-918C-1B76CFBE2C2F}" type="datetime6">
              <a:rPr lang="fr-FR" smtClean="0"/>
              <a:t>juillet 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école/collège  IREM DE LYON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17221-ED02-4C28-9795-89766E69E9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4468-0E67-40E0-AF5E-A7602F43C3B5}" type="datetime6">
              <a:rPr lang="fr-FR" smtClean="0"/>
              <a:t>juillet 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école/collège  IREM DE LYON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17221-ED02-4C28-9795-89766E69E9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514F7-E243-442C-83FE-3EB6FF7BD9D1}" type="datetime6">
              <a:rPr lang="fr-FR" smtClean="0"/>
              <a:t>juillet 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école/collège  IREM DE LYON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17221-ED02-4C28-9795-89766E69E90F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50D14-63F0-42C8-9566-3683BB5E068C}" type="datetime6">
              <a:rPr lang="fr-FR" smtClean="0"/>
              <a:t>juillet 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école/collège  IREM DE LYON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17221-ED02-4C28-9795-89766E69E90F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88E649C-3A58-47CE-BCE8-12A64A04564B}" type="datetime6">
              <a:rPr lang="fr-FR" smtClean="0"/>
              <a:t>juillet 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Groupe école/collège  IREM DE LYON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0817221-ED02-4C28-9795-89766E69E90F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1700808"/>
            <a:ext cx="7772400" cy="1780108"/>
          </a:xfrm>
        </p:spPr>
        <p:txBody>
          <a:bodyPr/>
          <a:lstStyle/>
          <a:p>
            <a:r>
              <a:rPr lang="fr-FR" dirty="0" smtClean="0"/>
              <a:t>DES </a:t>
            </a:r>
            <a:r>
              <a:rPr lang="fr-FR" smtClean="0"/>
              <a:t>NIVEAUX DE GÉOMÉTRIE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ym typeface="Wingdings" pitchFamily="2" charset="2"/>
              </a:rPr>
              <a:t>La géométrie plane du cycle 3  au collège</a:t>
            </a:r>
            <a:br>
              <a:rPr lang="fr-FR" dirty="0" smtClean="0">
                <a:sym typeface="Wingdings" pitchFamily="2" charset="2"/>
              </a:rPr>
            </a:br>
            <a:r>
              <a:rPr lang="fr-FR" dirty="0" smtClean="0">
                <a:sym typeface="Wingdings" pitchFamily="2" charset="2"/>
              </a:rPr>
              <a:t> module  1  </a:t>
            </a:r>
          </a:p>
          <a:p>
            <a:endParaRPr lang="fr-FR" dirty="0">
              <a:sym typeface="Wingdings" pitchFamily="2" charset="2"/>
            </a:endParaRPr>
          </a:p>
          <a:p>
            <a:pPr algn="r"/>
            <a:r>
              <a:rPr lang="fr-FR" dirty="0" smtClean="0">
                <a:sym typeface="Wingdings" pitchFamily="2" charset="2"/>
              </a:rPr>
              <a:t>B Anselmo &amp; H </a:t>
            </a:r>
            <a:r>
              <a:rPr lang="fr-FR" dirty="0" err="1" smtClean="0">
                <a:sym typeface="Wingdings" pitchFamily="2" charset="2"/>
              </a:rPr>
              <a:t>Zucchetta</a:t>
            </a:r>
            <a:r>
              <a:rPr lang="fr-FR" dirty="0" smtClean="0">
                <a:sym typeface="Wingdings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578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Cette œuvre est mise à disposition sous licence Attribution - Pas d’Utilisation Commerciale - Partage dans les Mêmes Conditions 3.0 France. Pour voir une copie de cette licence, visitez http://creativecommons.org/licenses/by-nc-sa/3.0/fr/ ou écrivez à </a:t>
            </a:r>
            <a:r>
              <a:rPr lang="fr-FR" dirty="0" err="1"/>
              <a:t>Creative</a:t>
            </a:r>
            <a:r>
              <a:rPr lang="fr-FR" dirty="0"/>
              <a:t> Commons, 444 Castro Street, Suite 900, </a:t>
            </a:r>
            <a:r>
              <a:rPr lang="fr-FR" dirty="0" err="1"/>
              <a:t>Mountain</a:t>
            </a:r>
            <a:r>
              <a:rPr lang="fr-FR" dirty="0"/>
              <a:t> </a:t>
            </a:r>
            <a:r>
              <a:rPr lang="fr-FR" dirty="0" err="1"/>
              <a:t>View</a:t>
            </a:r>
            <a:r>
              <a:rPr lang="fr-FR" dirty="0"/>
              <a:t>, </a:t>
            </a:r>
            <a:r>
              <a:rPr lang="fr-FR" dirty="0" err="1"/>
              <a:t>California</a:t>
            </a:r>
            <a:r>
              <a:rPr lang="fr-FR" dirty="0"/>
              <a:t>, 94041, USA.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85E2-598B-48E5-8564-57A61122046A}" type="datetime6">
              <a:rPr lang="fr-FR" smtClean="0"/>
              <a:t>juillet 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école/collège  IREM DE LYON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17221-ED02-4C28-9795-89766E69E90F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12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59632" y="3140967"/>
            <a:ext cx="7020768" cy="29851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Les points A, B, C et D sont </a:t>
            </a:r>
          </a:p>
          <a:p>
            <a:pPr marL="0" indent="0">
              <a:buNone/>
            </a:pPr>
            <a:r>
              <a:rPr lang="fr-FR" dirty="0"/>
              <a:t>sur le cercle de centre O.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Complète </a:t>
            </a:r>
            <a:r>
              <a:rPr lang="fr-FR" dirty="0"/>
              <a:t>la phrase suivante </a:t>
            </a:r>
            <a:r>
              <a:rPr lang="fr-FR" dirty="0" smtClean="0"/>
              <a:t>: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 </a:t>
            </a:r>
            <a:r>
              <a:rPr lang="fr-FR" dirty="0" smtClean="0"/>
              <a:t>Le </a:t>
            </a:r>
            <a:r>
              <a:rPr lang="fr-FR" dirty="0"/>
              <a:t>quadrilatère </a:t>
            </a:r>
            <a:r>
              <a:rPr lang="fr-FR" dirty="0" err="1"/>
              <a:t>ABCD</a:t>
            </a:r>
            <a:r>
              <a:rPr lang="fr-FR" dirty="0"/>
              <a:t> est </a:t>
            </a:r>
            <a:r>
              <a:rPr lang="fr-FR" dirty="0" smtClean="0"/>
              <a:t>un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r>
              <a:rPr lang="fr-FR" dirty="0"/>
              <a:t>………………….</a:t>
            </a:r>
          </a:p>
          <a:p>
            <a:pPr marL="0" indent="0">
              <a:buNone/>
            </a:pPr>
            <a:r>
              <a:rPr lang="fr-FR" dirty="0"/>
              <a:t>  </a:t>
            </a:r>
            <a:r>
              <a:rPr lang="fr-FR" dirty="0"/>
              <a:t> </a:t>
            </a:r>
          </a:p>
          <a:p>
            <a:pPr marL="0" indent="0">
              <a:buNone/>
            </a:pPr>
            <a:r>
              <a:rPr lang="fr-FR" dirty="0"/>
              <a:t> </a:t>
            </a:r>
            <a:r>
              <a:rPr lang="fr-FR" dirty="0" smtClean="0"/>
              <a:t>Comment </a:t>
            </a:r>
            <a:r>
              <a:rPr lang="fr-FR" dirty="0"/>
              <a:t>le sais-tu ?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B85E2-598B-48E5-8564-57A61122046A}" type="datetime6">
              <a:rPr lang="fr-FR" smtClean="0"/>
              <a:t>juillet 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école/collège  IREM DE LYON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17221-ED02-4C28-9795-89766E69E90F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Consigne</a:t>
            </a:r>
            <a:endParaRPr lang="fr-FR" dirty="0"/>
          </a:p>
        </p:txBody>
      </p:sp>
      <p:pic>
        <p:nvPicPr>
          <p:cNvPr id="7" name="Image 6"/>
          <p:cNvPicPr/>
          <p:nvPr/>
        </p:nvPicPr>
        <p:blipFill>
          <a:blip r:embed="rId2">
            <a:grayscl/>
            <a:biLevel thresh="50000"/>
          </a:blip>
          <a:srcRect/>
          <a:stretch>
            <a:fillRect/>
          </a:stretch>
        </p:blipFill>
        <p:spPr bwMode="auto">
          <a:xfrm>
            <a:off x="5292080" y="3140967"/>
            <a:ext cx="2791068" cy="2390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1062457" y="2060848"/>
            <a:ext cx="7488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i="1" dirty="0" smtClean="0"/>
              <a:t>Envisager </a:t>
            </a:r>
            <a:r>
              <a:rPr lang="fr-FR" sz="2000" i="1" dirty="0"/>
              <a:t>ce que pourraient être des réponses d’élèves </a:t>
            </a:r>
            <a:r>
              <a:rPr lang="fr-FR" sz="2000" i="1" dirty="0" smtClean="0"/>
              <a:t>à cet exercice et </a:t>
            </a:r>
            <a:r>
              <a:rPr lang="fr-FR" sz="2000" i="1" dirty="0"/>
              <a:t>sur quels types d’arguments les élèves pourraient s’appuyer pour les justifier</a:t>
            </a:r>
            <a:r>
              <a:rPr lang="fr-FR" sz="2000" dirty="0" smtClean="0"/>
              <a:t>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026652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Exercice 1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068B-6646-4E3D-9D9A-FB5CB0A1F1DC}" type="datetime6">
              <a:rPr lang="fr-FR" smtClean="0"/>
              <a:t>juillet 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école/collège  IREM DE LYON</a:t>
            </a:r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8100" y="1575043"/>
            <a:ext cx="8870196" cy="3518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" t="-1764" r="-62" b="1764"/>
          <a:stretch/>
        </p:blipFill>
        <p:spPr bwMode="auto">
          <a:xfrm>
            <a:off x="7431" y="4427436"/>
            <a:ext cx="8403698" cy="1332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327" b="44421"/>
          <a:stretch/>
        </p:blipFill>
        <p:spPr bwMode="auto">
          <a:xfrm>
            <a:off x="394034" y="3068960"/>
            <a:ext cx="8458328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17221-ED02-4C28-9795-89766E69E90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313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683568" y="1340768"/>
            <a:ext cx="7772400" cy="280831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La suite </a:t>
            </a:r>
            <a:r>
              <a:rPr lang="fr-FR" dirty="0" smtClean="0"/>
              <a:t>de ce diaporama et </a:t>
            </a:r>
            <a:r>
              <a:rPr lang="fr-FR" dirty="0" smtClean="0"/>
              <a:t>d’autres </a:t>
            </a:r>
            <a:r>
              <a:rPr lang="fr-FR" dirty="0" smtClean="0"/>
              <a:t>présentations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sont </a:t>
            </a:r>
            <a:r>
              <a:rPr lang="fr-FR" dirty="0" smtClean="0"/>
              <a:t> proposées en </a:t>
            </a:r>
            <a:r>
              <a:rPr lang="fr-FR" dirty="0"/>
              <a:t>accès restreint sur le Site de </a:t>
            </a:r>
            <a:r>
              <a:rPr lang="fr-FR" dirty="0" smtClean="0"/>
              <a:t>l’</a:t>
            </a:r>
            <a:r>
              <a:rPr lang="fr-FR" dirty="0" err="1" smtClean="0"/>
              <a:t>IREM</a:t>
            </a:r>
            <a:r>
              <a:rPr lang="fr-FR" dirty="0" smtClean="0"/>
              <a:t> </a:t>
            </a:r>
            <a:r>
              <a:rPr lang="fr-FR" dirty="0"/>
              <a:t>de Lyon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2B3B-C6CC-49DD-972F-E858EF628EAF}" type="datetime6">
              <a:rPr lang="fr-FR" smtClean="0"/>
              <a:t>juillet 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Groupe école/collège  IREM DE LYON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17221-ED02-4C28-9795-89766E69E90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429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gues">
  <a:themeElements>
    <a:clrScheme name="Vagues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agues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gues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819</TotalTime>
  <Words>159</Words>
  <Application>Microsoft Office PowerPoint</Application>
  <PresentationFormat>Affichage à l'écran (4:3)</PresentationFormat>
  <Paragraphs>38</Paragraphs>
  <Slides>5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Vagues</vt:lpstr>
      <vt:lpstr>DES NIVEAUX DE GÉOMÉTRIE</vt:lpstr>
      <vt:lpstr>Présentation PowerPoint</vt:lpstr>
      <vt:lpstr>Consigne</vt:lpstr>
      <vt:lpstr>Exercice 1</vt:lpstr>
      <vt:lpstr>La suite de ce diaporama et d’autres présentations sont  proposées en accès restreint sur le Site de l’IREM de Lyon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formation hybride</dc:title>
  <dc:creator>Utilisateur</dc:creator>
  <cp:lastModifiedBy>Utilisateur</cp:lastModifiedBy>
  <cp:revision>102</cp:revision>
  <dcterms:created xsi:type="dcterms:W3CDTF">2013-05-08T06:41:44Z</dcterms:created>
  <dcterms:modified xsi:type="dcterms:W3CDTF">2013-07-01T14:52:41Z</dcterms:modified>
</cp:coreProperties>
</file>